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1"/>
  </p:notesMasterIdLst>
  <p:sldIdLst>
    <p:sldId id="275" r:id="rId2"/>
    <p:sldId id="283" r:id="rId3"/>
    <p:sldId id="288" r:id="rId4"/>
    <p:sldId id="289" r:id="rId5"/>
    <p:sldId id="290" r:id="rId6"/>
    <p:sldId id="277" r:id="rId7"/>
    <p:sldId id="285" r:id="rId8"/>
    <p:sldId id="278" r:id="rId9"/>
    <p:sldId id="284" r:id="rId10"/>
    <p:sldId id="279" r:id="rId11"/>
    <p:sldId id="280" r:id="rId12"/>
    <p:sldId id="281" r:id="rId13"/>
    <p:sldId id="282" r:id="rId14"/>
    <p:sldId id="286" r:id="rId15"/>
    <p:sldId id="273" r:id="rId16"/>
    <p:sldId id="276" r:id="rId17"/>
    <p:sldId id="274" r:id="rId18"/>
    <p:sldId id="261" r:id="rId19"/>
    <p:sldId id="268" r:id="rId20"/>
    <p:sldId id="269" r:id="rId21"/>
    <p:sldId id="270" r:id="rId22"/>
    <p:sldId id="272" r:id="rId23"/>
    <p:sldId id="263" r:id="rId24"/>
    <p:sldId id="271" r:id="rId25"/>
    <p:sldId id="265" r:id="rId26"/>
    <p:sldId id="257" r:id="rId27"/>
    <p:sldId id="258" r:id="rId28"/>
    <p:sldId id="259" r:id="rId29"/>
    <p:sldId id="260" r:id="rId30"/>
  </p:sldIdLst>
  <p:sldSz cx="11274425" cy="521176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2" userDrawn="1">
          <p15:clr>
            <a:srgbClr val="A4A3A4"/>
          </p15:clr>
        </p15:guide>
        <p15:guide id="2" pos="35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6"/>
    <p:restoredTop sz="93664"/>
  </p:normalViewPr>
  <p:slideViewPr>
    <p:cSldViewPr snapToGrid="0" snapToObjects="1" showGuides="1">
      <p:cViewPr>
        <p:scale>
          <a:sx n="92" d="100"/>
          <a:sy n="92" d="100"/>
        </p:scale>
        <p:origin x="1456" y="1120"/>
      </p:cViewPr>
      <p:guideLst>
        <p:guide orient="horz" pos="1642"/>
        <p:guide pos="35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A1DBC-3462-A74D-B598-84D1D019740B}" type="datetimeFigureOut">
              <a:rPr lang="en-US" smtClean="0"/>
              <a:t>12/29/20</a:t>
            </a:fld>
            <a:endParaRPr lang="en-US"/>
          </a:p>
        </p:txBody>
      </p:sp>
      <p:sp>
        <p:nvSpPr>
          <p:cNvPr id="4" name="Slide Image Placeholder 3"/>
          <p:cNvSpPr>
            <a:spLocks noGrp="1" noRot="1" noChangeAspect="1"/>
          </p:cNvSpPr>
          <p:nvPr>
            <p:ph type="sldImg" idx="2"/>
          </p:nvPr>
        </p:nvSpPr>
        <p:spPr>
          <a:xfrm>
            <a:off x="90488" y="1143000"/>
            <a:ext cx="66770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BA4AA-099D-6847-84E5-5CABD59B945B}" type="slidenum">
              <a:rPr lang="en-US" smtClean="0"/>
              <a:t>‹#›</a:t>
            </a:fld>
            <a:endParaRPr lang="en-US"/>
          </a:p>
        </p:txBody>
      </p:sp>
    </p:spTree>
    <p:extLst>
      <p:ext uri="{BB962C8B-B14F-4D97-AF65-F5344CB8AC3E}">
        <p14:creationId xmlns:p14="http://schemas.microsoft.com/office/powerpoint/2010/main" val="1202008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ABA4AA-099D-6847-84E5-5CABD59B945B}" type="slidenum">
              <a:rPr lang="en-US" smtClean="0"/>
              <a:t>10</a:t>
            </a:fld>
            <a:endParaRPr lang="en-US"/>
          </a:p>
        </p:txBody>
      </p:sp>
    </p:spTree>
    <p:extLst>
      <p:ext uri="{BB962C8B-B14F-4D97-AF65-F5344CB8AC3E}">
        <p14:creationId xmlns:p14="http://schemas.microsoft.com/office/powerpoint/2010/main" val="3026713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1143000"/>
            <a:ext cx="66770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ABA4AA-099D-6847-84E5-5CABD59B945B}" type="slidenum">
              <a:rPr lang="en-US" smtClean="0"/>
              <a:t>21</a:t>
            </a:fld>
            <a:endParaRPr lang="en-US"/>
          </a:p>
        </p:txBody>
      </p:sp>
    </p:spTree>
    <p:extLst>
      <p:ext uri="{BB962C8B-B14F-4D97-AF65-F5344CB8AC3E}">
        <p14:creationId xmlns:p14="http://schemas.microsoft.com/office/powerpoint/2010/main" val="1122065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09303" y="852944"/>
            <a:ext cx="8455819" cy="1814466"/>
          </a:xfrm>
        </p:spPr>
        <p:txBody>
          <a:bodyPr anchor="b"/>
          <a:lstStyle>
            <a:lvl1pPr algn="ctr">
              <a:defRPr sz="4560"/>
            </a:lvl1pPr>
          </a:lstStyle>
          <a:p>
            <a:r>
              <a:rPr lang="en-US"/>
              <a:t>Click to edit Master title style</a:t>
            </a:r>
            <a:endParaRPr lang="en-US" dirty="0"/>
          </a:p>
        </p:txBody>
      </p:sp>
      <p:sp>
        <p:nvSpPr>
          <p:cNvPr id="3" name="Subtitle 2"/>
          <p:cNvSpPr>
            <a:spLocks noGrp="1"/>
          </p:cNvSpPr>
          <p:nvPr>
            <p:ph type="subTitle" idx="1"/>
          </p:nvPr>
        </p:nvSpPr>
        <p:spPr>
          <a:xfrm>
            <a:off x="1409303" y="2737382"/>
            <a:ext cx="8455819" cy="1258303"/>
          </a:xfrm>
        </p:spPr>
        <p:txBody>
          <a:bodyPr/>
          <a:lstStyle>
            <a:lvl1pPr marL="0" indent="0" algn="ctr">
              <a:buNone/>
              <a:defRPr sz="1824"/>
            </a:lvl1pPr>
            <a:lvl2pPr marL="347472" indent="0" algn="ctr">
              <a:buNone/>
              <a:defRPr sz="1520"/>
            </a:lvl2pPr>
            <a:lvl3pPr marL="694944" indent="0" algn="ctr">
              <a:buNone/>
              <a:defRPr sz="1368"/>
            </a:lvl3pPr>
            <a:lvl4pPr marL="1042416" indent="0" algn="ctr">
              <a:buNone/>
              <a:defRPr sz="1216"/>
            </a:lvl4pPr>
            <a:lvl5pPr marL="1389888" indent="0" algn="ctr">
              <a:buNone/>
              <a:defRPr sz="1216"/>
            </a:lvl5pPr>
            <a:lvl6pPr marL="1737360" indent="0" algn="ctr">
              <a:buNone/>
              <a:defRPr sz="1216"/>
            </a:lvl6pPr>
            <a:lvl7pPr marL="2084832" indent="0" algn="ctr">
              <a:buNone/>
              <a:defRPr sz="1216"/>
            </a:lvl7pPr>
            <a:lvl8pPr marL="2432304" indent="0" algn="ctr">
              <a:buNone/>
              <a:defRPr sz="1216"/>
            </a:lvl8pPr>
            <a:lvl9pPr marL="2779776" indent="0" algn="ctr">
              <a:buNone/>
              <a:defRPr sz="121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28579A-98C4-314F-A5D6-520C267DAC40}" type="datetimeFigureOut">
              <a:rPr lang="en-US" smtClean="0"/>
              <a:t>12/29/20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8F138-5869-7C43-9845-01997980C717}" type="slidenum">
              <a:rPr lang="en-US" smtClean="0"/>
              <a:t>‹#›</a:t>
            </a:fld>
            <a:endParaRPr lang="en-US"/>
          </a:p>
        </p:txBody>
      </p:sp>
    </p:spTree>
    <p:extLst>
      <p:ext uri="{BB962C8B-B14F-4D97-AF65-F5344CB8AC3E}">
        <p14:creationId xmlns:p14="http://schemas.microsoft.com/office/powerpoint/2010/main" val="2899458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28579A-98C4-314F-A5D6-520C267DAC40}" type="datetimeFigureOut">
              <a:rPr lang="en-US" smtClean="0"/>
              <a:t>12/29/20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8F138-5869-7C43-9845-01997980C717}" type="slidenum">
              <a:rPr lang="en-US" smtClean="0"/>
              <a:t>‹#›</a:t>
            </a:fld>
            <a:endParaRPr lang="en-US"/>
          </a:p>
        </p:txBody>
      </p:sp>
    </p:spTree>
    <p:extLst>
      <p:ext uri="{BB962C8B-B14F-4D97-AF65-F5344CB8AC3E}">
        <p14:creationId xmlns:p14="http://schemas.microsoft.com/office/powerpoint/2010/main" val="3493606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68260" y="277478"/>
            <a:ext cx="2431048" cy="441672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5117" y="277478"/>
            <a:ext cx="7152213" cy="441672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28579A-98C4-314F-A5D6-520C267DAC40}" type="datetimeFigureOut">
              <a:rPr lang="en-US" smtClean="0"/>
              <a:t>12/29/20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8F138-5869-7C43-9845-01997980C717}" type="slidenum">
              <a:rPr lang="en-US" smtClean="0"/>
              <a:t>‹#›</a:t>
            </a:fld>
            <a:endParaRPr lang="en-US"/>
          </a:p>
        </p:txBody>
      </p:sp>
    </p:spTree>
    <p:extLst>
      <p:ext uri="{BB962C8B-B14F-4D97-AF65-F5344CB8AC3E}">
        <p14:creationId xmlns:p14="http://schemas.microsoft.com/office/powerpoint/2010/main" val="3732921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28579A-98C4-314F-A5D6-520C267DAC40}" type="datetimeFigureOut">
              <a:rPr lang="en-US" smtClean="0"/>
              <a:t>12/29/20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8F138-5869-7C43-9845-01997980C717}" type="slidenum">
              <a:rPr lang="en-US" smtClean="0"/>
              <a:t>‹#›</a:t>
            </a:fld>
            <a:endParaRPr lang="en-US"/>
          </a:p>
        </p:txBody>
      </p:sp>
    </p:spTree>
    <p:extLst>
      <p:ext uri="{BB962C8B-B14F-4D97-AF65-F5344CB8AC3E}">
        <p14:creationId xmlns:p14="http://schemas.microsoft.com/office/powerpoint/2010/main" val="1018671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9244" y="1299322"/>
            <a:ext cx="9724192" cy="2167948"/>
          </a:xfrm>
        </p:spPr>
        <p:txBody>
          <a:bodyPr anchor="b"/>
          <a:lstStyle>
            <a:lvl1pPr>
              <a:defRPr sz="4560"/>
            </a:lvl1pPr>
          </a:lstStyle>
          <a:p>
            <a:r>
              <a:rPr lang="en-US"/>
              <a:t>Click to edit Master title style</a:t>
            </a:r>
            <a:endParaRPr lang="en-US" dirty="0"/>
          </a:p>
        </p:txBody>
      </p:sp>
      <p:sp>
        <p:nvSpPr>
          <p:cNvPr id="3" name="Text Placeholder 2"/>
          <p:cNvSpPr>
            <a:spLocks noGrp="1"/>
          </p:cNvSpPr>
          <p:nvPr>
            <p:ph type="body" idx="1"/>
          </p:nvPr>
        </p:nvSpPr>
        <p:spPr>
          <a:xfrm>
            <a:off x="769244" y="3487780"/>
            <a:ext cx="9724192" cy="1140073"/>
          </a:xfrm>
        </p:spPr>
        <p:txBody>
          <a:bodyPr/>
          <a:lstStyle>
            <a:lvl1pPr marL="0" indent="0">
              <a:buNone/>
              <a:defRPr sz="1824">
                <a:solidFill>
                  <a:schemeClr val="tx1">
                    <a:tint val="75000"/>
                  </a:schemeClr>
                </a:solidFill>
              </a:defRPr>
            </a:lvl1pPr>
            <a:lvl2pPr marL="347472" indent="0">
              <a:buNone/>
              <a:defRPr sz="1520">
                <a:solidFill>
                  <a:schemeClr val="tx1">
                    <a:tint val="75000"/>
                  </a:schemeClr>
                </a:solidFill>
              </a:defRPr>
            </a:lvl2pPr>
            <a:lvl3pPr marL="694944" indent="0">
              <a:buNone/>
              <a:defRPr sz="1368">
                <a:solidFill>
                  <a:schemeClr val="tx1">
                    <a:tint val="75000"/>
                  </a:schemeClr>
                </a:solidFill>
              </a:defRPr>
            </a:lvl3pPr>
            <a:lvl4pPr marL="1042416" indent="0">
              <a:buNone/>
              <a:defRPr sz="1216">
                <a:solidFill>
                  <a:schemeClr val="tx1">
                    <a:tint val="75000"/>
                  </a:schemeClr>
                </a:solidFill>
              </a:defRPr>
            </a:lvl4pPr>
            <a:lvl5pPr marL="1389888" indent="0">
              <a:buNone/>
              <a:defRPr sz="1216">
                <a:solidFill>
                  <a:schemeClr val="tx1">
                    <a:tint val="75000"/>
                  </a:schemeClr>
                </a:solidFill>
              </a:defRPr>
            </a:lvl5pPr>
            <a:lvl6pPr marL="1737360" indent="0">
              <a:buNone/>
              <a:defRPr sz="1216">
                <a:solidFill>
                  <a:schemeClr val="tx1">
                    <a:tint val="75000"/>
                  </a:schemeClr>
                </a:solidFill>
              </a:defRPr>
            </a:lvl6pPr>
            <a:lvl7pPr marL="2084832" indent="0">
              <a:buNone/>
              <a:defRPr sz="1216">
                <a:solidFill>
                  <a:schemeClr val="tx1">
                    <a:tint val="75000"/>
                  </a:schemeClr>
                </a:solidFill>
              </a:defRPr>
            </a:lvl7pPr>
            <a:lvl8pPr marL="2432304" indent="0">
              <a:buNone/>
              <a:defRPr sz="1216">
                <a:solidFill>
                  <a:schemeClr val="tx1">
                    <a:tint val="75000"/>
                  </a:schemeClr>
                </a:solidFill>
              </a:defRPr>
            </a:lvl8pPr>
            <a:lvl9pPr marL="2779776" indent="0">
              <a:buNone/>
              <a:defRPr sz="1216">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428579A-98C4-314F-A5D6-520C267DAC40}" type="datetimeFigureOut">
              <a:rPr lang="en-US" smtClean="0"/>
              <a:t>12/29/20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8F138-5869-7C43-9845-01997980C717}" type="slidenum">
              <a:rPr lang="en-US" smtClean="0"/>
              <a:t>‹#›</a:t>
            </a:fld>
            <a:endParaRPr lang="en-US"/>
          </a:p>
        </p:txBody>
      </p:sp>
    </p:spTree>
    <p:extLst>
      <p:ext uri="{BB962C8B-B14F-4D97-AF65-F5344CB8AC3E}">
        <p14:creationId xmlns:p14="http://schemas.microsoft.com/office/powerpoint/2010/main" val="986889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75117" y="1387390"/>
            <a:ext cx="4791631" cy="33068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07677" y="1387390"/>
            <a:ext cx="4791631" cy="33068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28579A-98C4-314F-A5D6-520C267DAC40}" type="datetimeFigureOut">
              <a:rPr lang="en-US" smtClean="0"/>
              <a:t>12/29/20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8F138-5869-7C43-9845-01997980C717}" type="slidenum">
              <a:rPr lang="en-US" smtClean="0"/>
              <a:t>‹#›</a:t>
            </a:fld>
            <a:endParaRPr lang="en-US"/>
          </a:p>
        </p:txBody>
      </p:sp>
    </p:spTree>
    <p:extLst>
      <p:ext uri="{BB962C8B-B14F-4D97-AF65-F5344CB8AC3E}">
        <p14:creationId xmlns:p14="http://schemas.microsoft.com/office/powerpoint/2010/main" val="3015990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6585" y="277478"/>
            <a:ext cx="9724192" cy="1007367"/>
          </a:xfrm>
        </p:spPr>
        <p:txBody>
          <a:bodyPr/>
          <a:lstStyle/>
          <a:p>
            <a:r>
              <a:rPr lang="en-US"/>
              <a:t>Click to edit Master title style</a:t>
            </a:r>
            <a:endParaRPr lang="en-US" dirty="0"/>
          </a:p>
        </p:txBody>
      </p:sp>
      <p:sp>
        <p:nvSpPr>
          <p:cNvPr id="3" name="Text Placeholder 2"/>
          <p:cNvSpPr>
            <a:spLocks noGrp="1"/>
          </p:cNvSpPr>
          <p:nvPr>
            <p:ph type="body" idx="1"/>
          </p:nvPr>
        </p:nvSpPr>
        <p:spPr>
          <a:xfrm>
            <a:off x="776586" y="1277606"/>
            <a:ext cx="4769610" cy="626135"/>
          </a:xfrm>
        </p:spPr>
        <p:txBody>
          <a:bodyPr anchor="b"/>
          <a:lstStyle>
            <a:lvl1pPr marL="0" indent="0">
              <a:buNone/>
              <a:defRPr sz="1824" b="1"/>
            </a:lvl1pPr>
            <a:lvl2pPr marL="347472" indent="0">
              <a:buNone/>
              <a:defRPr sz="1520" b="1"/>
            </a:lvl2pPr>
            <a:lvl3pPr marL="694944" indent="0">
              <a:buNone/>
              <a:defRPr sz="1368" b="1"/>
            </a:lvl3pPr>
            <a:lvl4pPr marL="1042416" indent="0">
              <a:buNone/>
              <a:defRPr sz="1216" b="1"/>
            </a:lvl4pPr>
            <a:lvl5pPr marL="1389888" indent="0">
              <a:buNone/>
              <a:defRPr sz="1216" b="1"/>
            </a:lvl5pPr>
            <a:lvl6pPr marL="1737360" indent="0">
              <a:buNone/>
              <a:defRPr sz="1216" b="1"/>
            </a:lvl6pPr>
            <a:lvl7pPr marL="2084832" indent="0">
              <a:buNone/>
              <a:defRPr sz="1216" b="1"/>
            </a:lvl7pPr>
            <a:lvl8pPr marL="2432304" indent="0">
              <a:buNone/>
              <a:defRPr sz="1216" b="1"/>
            </a:lvl8pPr>
            <a:lvl9pPr marL="2779776" indent="0">
              <a:buNone/>
              <a:defRPr sz="1216" b="1"/>
            </a:lvl9pPr>
          </a:lstStyle>
          <a:p>
            <a:pPr lvl="0"/>
            <a:r>
              <a:rPr lang="en-US"/>
              <a:t>Edit Master text styles</a:t>
            </a:r>
          </a:p>
        </p:txBody>
      </p:sp>
      <p:sp>
        <p:nvSpPr>
          <p:cNvPr id="4" name="Content Placeholder 3"/>
          <p:cNvSpPr>
            <a:spLocks noGrp="1"/>
          </p:cNvSpPr>
          <p:nvPr>
            <p:ph sz="half" idx="2"/>
          </p:nvPr>
        </p:nvSpPr>
        <p:spPr>
          <a:xfrm>
            <a:off x="776586" y="1903741"/>
            <a:ext cx="4769610" cy="2800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07678" y="1277606"/>
            <a:ext cx="4793099" cy="626135"/>
          </a:xfrm>
        </p:spPr>
        <p:txBody>
          <a:bodyPr anchor="b"/>
          <a:lstStyle>
            <a:lvl1pPr marL="0" indent="0">
              <a:buNone/>
              <a:defRPr sz="1824" b="1"/>
            </a:lvl1pPr>
            <a:lvl2pPr marL="347472" indent="0">
              <a:buNone/>
              <a:defRPr sz="1520" b="1"/>
            </a:lvl2pPr>
            <a:lvl3pPr marL="694944" indent="0">
              <a:buNone/>
              <a:defRPr sz="1368" b="1"/>
            </a:lvl3pPr>
            <a:lvl4pPr marL="1042416" indent="0">
              <a:buNone/>
              <a:defRPr sz="1216" b="1"/>
            </a:lvl4pPr>
            <a:lvl5pPr marL="1389888" indent="0">
              <a:buNone/>
              <a:defRPr sz="1216" b="1"/>
            </a:lvl5pPr>
            <a:lvl6pPr marL="1737360" indent="0">
              <a:buNone/>
              <a:defRPr sz="1216" b="1"/>
            </a:lvl6pPr>
            <a:lvl7pPr marL="2084832" indent="0">
              <a:buNone/>
              <a:defRPr sz="1216" b="1"/>
            </a:lvl7pPr>
            <a:lvl8pPr marL="2432304" indent="0">
              <a:buNone/>
              <a:defRPr sz="1216" b="1"/>
            </a:lvl8pPr>
            <a:lvl9pPr marL="2779776" indent="0">
              <a:buNone/>
              <a:defRPr sz="1216" b="1"/>
            </a:lvl9pPr>
          </a:lstStyle>
          <a:p>
            <a:pPr lvl="0"/>
            <a:r>
              <a:rPr lang="en-US"/>
              <a:t>Edit Master text styles</a:t>
            </a:r>
          </a:p>
        </p:txBody>
      </p:sp>
      <p:sp>
        <p:nvSpPr>
          <p:cNvPr id="6" name="Content Placeholder 5"/>
          <p:cNvSpPr>
            <a:spLocks noGrp="1"/>
          </p:cNvSpPr>
          <p:nvPr>
            <p:ph sz="quarter" idx="4"/>
          </p:nvPr>
        </p:nvSpPr>
        <p:spPr>
          <a:xfrm>
            <a:off x="5707678" y="1903741"/>
            <a:ext cx="4793099" cy="2800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28579A-98C4-314F-A5D6-520C267DAC40}" type="datetimeFigureOut">
              <a:rPr lang="en-US" smtClean="0"/>
              <a:t>12/29/20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B8F138-5869-7C43-9845-01997980C717}" type="slidenum">
              <a:rPr lang="en-US" smtClean="0"/>
              <a:t>‹#›</a:t>
            </a:fld>
            <a:endParaRPr lang="en-US"/>
          </a:p>
        </p:txBody>
      </p:sp>
    </p:spTree>
    <p:extLst>
      <p:ext uri="{BB962C8B-B14F-4D97-AF65-F5344CB8AC3E}">
        <p14:creationId xmlns:p14="http://schemas.microsoft.com/office/powerpoint/2010/main" val="137895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28579A-98C4-314F-A5D6-520C267DAC40}" type="datetimeFigureOut">
              <a:rPr lang="en-US" smtClean="0"/>
              <a:t>12/29/20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B8F138-5869-7C43-9845-01997980C717}" type="slidenum">
              <a:rPr lang="en-US" smtClean="0"/>
              <a:t>‹#›</a:t>
            </a:fld>
            <a:endParaRPr lang="en-US"/>
          </a:p>
        </p:txBody>
      </p:sp>
    </p:spTree>
    <p:extLst>
      <p:ext uri="{BB962C8B-B14F-4D97-AF65-F5344CB8AC3E}">
        <p14:creationId xmlns:p14="http://schemas.microsoft.com/office/powerpoint/2010/main" val="43742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28579A-98C4-314F-A5D6-520C267DAC40}" type="datetimeFigureOut">
              <a:rPr lang="en-US" smtClean="0"/>
              <a:t>12/29/20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B8F138-5869-7C43-9845-01997980C717}" type="slidenum">
              <a:rPr lang="en-US" smtClean="0"/>
              <a:t>‹#›</a:t>
            </a:fld>
            <a:endParaRPr lang="en-US"/>
          </a:p>
        </p:txBody>
      </p:sp>
    </p:spTree>
    <p:extLst>
      <p:ext uri="{BB962C8B-B14F-4D97-AF65-F5344CB8AC3E}">
        <p14:creationId xmlns:p14="http://schemas.microsoft.com/office/powerpoint/2010/main" val="411345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6586" y="347451"/>
            <a:ext cx="3636295" cy="1216078"/>
          </a:xfrm>
        </p:spPr>
        <p:txBody>
          <a:bodyPr anchor="b"/>
          <a:lstStyle>
            <a:lvl1pPr>
              <a:defRPr sz="2432"/>
            </a:lvl1pPr>
          </a:lstStyle>
          <a:p>
            <a:r>
              <a:rPr lang="en-US"/>
              <a:t>Click to edit Master title style</a:t>
            </a:r>
            <a:endParaRPr lang="en-US" dirty="0"/>
          </a:p>
        </p:txBody>
      </p:sp>
      <p:sp>
        <p:nvSpPr>
          <p:cNvPr id="3" name="Content Placeholder 2"/>
          <p:cNvSpPr>
            <a:spLocks noGrp="1"/>
          </p:cNvSpPr>
          <p:nvPr>
            <p:ph idx="1"/>
          </p:nvPr>
        </p:nvSpPr>
        <p:spPr>
          <a:xfrm>
            <a:off x="4793099" y="750398"/>
            <a:ext cx="5707678" cy="3703730"/>
          </a:xfrm>
        </p:spPr>
        <p:txBody>
          <a:bodyPr/>
          <a:lstStyle>
            <a:lvl1pPr>
              <a:defRPr sz="2432"/>
            </a:lvl1pPr>
            <a:lvl2pPr>
              <a:defRPr sz="2128"/>
            </a:lvl2pPr>
            <a:lvl3pPr>
              <a:defRPr sz="1824"/>
            </a:lvl3pPr>
            <a:lvl4pPr>
              <a:defRPr sz="1520"/>
            </a:lvl4pPr>
            <a:lvl5pPr>
              <a:defRPr sz="1520"/>
            </a:lvl5pPr>
            <a:lvl6pPr>
              <a:defRPr sz="1520"/>
            </a:lvl6pPr>
            <a:lvl7pPr>
              <a:defRPr sz="1520"/>
            </a:lvl7pPr>
            <a:lvl8pPr>
              <a:defRPr sz="1520"/>
            </a:lvl8pPr>
            <a:lvl9pPr>
              <a:defRPr sz="15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6586" y="1563529"/>
            <a:ext cx="3636295" cy="2896631"/>
          </a:xfrm>
        </p:spPr>
        <p:txBody>
          <a:bodyPr/>
          <a:lstStyle>
            <a:lvl1pPr marL="0" indent="0">
              <a:buNone/>
              <a:defRPr sz="1216"/>
            </a:lvl1pPr>
            <a:lvl2pPr marL="347472" indent="0">
              <a:buNone/>
              <a:defRPr sz="1064"/>
            </a:lvl2pPr>
            <a:lvl3pPr marL="694944" indent="0">
              <a:buNone/>
              <a:defRPr sz="912"/>
            </a:lvl3pPr>
            <a:lvl4pPr marL="1042416" indent="0">
              <a:buNone/>
              <a:defRPr sz="760"/>
            </a:lvl4pPr>
            <a:lvl5pPr marL="1389888" indent="0">
              <a:buNone/>
              <a:defRPr sz="760"/>
            </a:lvl5pPr>
            <a:lvl6pPr marL="1737360" indent="0">
              <a:buNone/>
              <a:defRPr sz="760"/>
            </a:lvl6pPr>
            <a:lvl7pPr marL="2084832" indent="0">
              <a:buNone/>
              <a:defRPr sz="760"/>
            </a:lvl7pPr>
            <a:lvl8pPr marL="2432304" indent="0">
              <a:buNone/>
              <a:defRPr sz="760"/>
            </a:lvl8pPr>
            <a:lvl9pPr marL="2779776" indent="0">
              <a:buNone/>
              <a:defRPr sz="760"/>
            </a:lvl9pPr>
          </a:lstStyle>
          <a:p>
            <a:pPr lvl="0"/>
            <a:r>
              <a:rPr lang="en-US"/>
              <a:t>Edit Master text styles</a:t>
            </a:r>
          </a:p>
        </p:txBody>
      </p:sp>
      <p:sp>
        <p:nvSpPr>
          <p:cNvPr id="5" name="Date Placeholder 4"/>
          <p:cNvSpPr>
            <a:spLocks noGrp="1"/>
          </p:cNvSpPr>
          <p:nvPr>
            <p:ph type="dt" sz="half" idx="10"/>
          </p:nvPr>
        </p:nvSpPr>
        <p:spPr/>
        <p:txBody>
          <a:bodyPr/>
          <a:lstStyle/>
          <a:p>
            <a:fld id="{5428579A-98C4-314F-A5D6-520C267DAC40}" type="datetimeFigureOut">
              <a:rPr lang="en-US" smtClean="0"/>
              <a:t>12/29/20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8F138-5869-7C43-9845-01997980C717}" type="slidenum">
              <a:rPr lang="en-US" smtClean="0"/>
              <a:t>‹#›</a:t>
            </a:fld>
            <a:endParaRPr lang="en-US"/>
          </a:p>
        </p:txBody>
      </p:sp>
    </p:spTree>
    <p:extLst>
      <p:ext uri="{BB962C8B-B14F-4D97-AF65-F5344CB8AC3E}">
        <p14:creationId xmlns:p14="http://schemas.microsoft.com/office/powerpoint/2010/main" val="47872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6586" y="347451"/>
            <a:ext cx="3636295" cy="1216078"/>
          </a:xfrm>
        </p:spPr>
        <p:txBody>
          <a:bodyPr anchor="b"/>
          <a:lstStyle>
            <a:lvl1pPr>
              <a:defRPr sz="2432"/>
            </a:lvl1pPr>
          </a:lstStyle>
          <a:p>
            <a:r>
              <a:rPr lang="en-US"/>
              <a:t>Click to edit Master title style</a:t>
            </a:r>
            <a:endParaRPr lang="en-US" dirty="0"/>
          </a:p>
        </p:txBody>
      </p:sp>
      <p:sp>
        <p:nvSpPr>
          <p:cNvPr id="3" name="Picture Placeholder 2"/>
          <p:cNvSpPr>
            <a:spLocks noGrp="1" noChangeAspect="1"/>
          </p:cNvSpPr>
          <p:nvPr>
            <p:ph type="pic" idx="1"/>
          </p:nvPr>
        </p:nvSpPr>
        <p:spPr>
          <a:xfrm>
            <a:off x="4793099" y="750398"/>
            <a:ext cx="5707678" cy="3703730"/>
          </a:xfrm>
        </p:spPr>
        <p:txBody>
          <a:bodyPr anchor="t"/>
          <a:lstStyle>
            <a:lvl1pPr marL="0" indent="0">
              <a:buNone/>
              <a:defRPr sz="2432"/>
            </a:lvl1pPr>
            <a:lvl2pPr marL="347472" indent="0">
              <a:buNone/>
              <a:defRPr sz="2128"/>
            </a:lvl2pPr>
            <a:lvl3pPr marL="694944" indent="0">
              <a:buNone/>
              <a:defRPr sz="1824"/>
            </a:lvl3pPr>
            <a:lvl4pPr marL="1042416" indent="0">
              <a:buNone/>
              <a:defRPr sz="1520"/>
            </a:lvl4pPr>
            <a:lvl5pPr marL="1389888" indent="0">
              <a:buNone/>
              <a:defRPr sz="1520"/>
            </a:lvl5pPr>
            <a:lvl6pPr marL="1737360" indent="0">
              <a:buNone/>
              <a:defRPr sz="1520"/>
            </a:lvl6pPr>
            <a:lvl7pPr marL="2084832" indent="0">
              <a:buNone/>
              <a:defRPr sz="1520"/>
            </a:lvl7pPr>
            <a:lvl8pPr marL="2432304" indent="0">
              <a:buNone/>
              <a:defRPr sz="1520"/>
            </a:lvl8pPr>
            <a:lvl9pPr marL="2779776" indent="0">
              <a:buNone/>
              <a:defRPr sz="1520"/>
            </a:lvl9pPr>
          </a:lstStyle>
          <a:p>
            <a:r>
              <a:rPr lang="en-US"/>
              <a:t>Click icon to add picture</a:t>
            </a:r>
            <a:endParaRPr lang="en-US" dirty="0"/>
          </a:p>
        </p:txBody>
      </p:sp>
      <p:sp>
        <p:nvSpPr>
          <p:cNvPr id="4" name="Text Placeholder 3"/>
          <p:cNvSpPr>
            <a:spLocks noGrp="1"/>
          </p:cNvSpPr>
          <p:nvPr>
            <p:ph type="body" sz="half" idx="2"/>
          </p:nvPr>
        </p:nvSpPr>
        <p:spPr>
          <a:xfrm>
            <a:off x="776586" y="1563529"/>
            <a:ext cx="3636295" cy="2896631"/>
          </a:xfrm>
        </p:spPr>
        <p:txBody>
          <a:bodyPr/>
          <a:lstStyle>
            <a:lvl1pPr marL="0" indent="0">
              <a:buNone/>
              <a:defRPr sz="1216"/>
            </a:lvl1pPr>
            <a:lvl2pPr marL="347472" indent="0">
              <a:buNone/>
              <a:defRPr sz="1064"/>
            </a:lvl2pPr>
            <a:lvl3pPr marL="694944" indent="0">
              <a:buNone/>
              <a:defRPr sz="912"/>
            </a:lvl3pPr>
            <a:lvl4pPr marL="1042416" indent="0">
              <a:buNone/>
              <a:defRPr sz="760"/>
            </a:lvl4pPr>
            <a:lvl5pPr marL="1389888" indent="0">
              <a:buNone/>
              <a:defRPr sz="760"/>
            </a:lvl5pPr>
            <a:lvl6pPr marL="1737360" indent="0">
              <a:buNone/>
              <a:defRPr sz="760"/>
            </a:lvl6pPr>
            <a:lvl7pPr marL="2084832" indent="0">
              <a:buNone/>
              <a:defRPr sz="760"/>
            </a:lvl7pPr>
            <a:lvl8pPr marL="2432304" indent="0">
              <a:buNone/>
              <a:defRPr sz="760"/>
            </a:lvl8pPr>
            <a:lvl9pPr marL="2779776" indent="0">
              <a:buNone/>
              <a:defRPr sz="760"/>
            </a:lvl9pPr>
          </a:lstStyle>
          <a:p>
            <a:pPr lvl="0"/>
            <a:r>
              <a:rPr lang="en-US"/>
              <a:t>Edit Master text styles</a:t>
            </a:r>
          </a:p>
        </p:txBody>
      </p:sp>
      <p:sp>
        <p:nvSpPr>
          <p:cNvPr id="5" name="Date Placeholder 4"/>
          <p:cNvSpPr>
            <a:spLocks noGrp="1"/>
          </p:cNvSpPr>
          <p:nvPr>
            <p:ph type="dt" sz="half" idx="10"/>
          </p:nvPr>
        </p:nvSpPr>
        <p:spPr/>
        <p:txBody>
          <a:bodyPr/>
          <a:lstStyle/>
          <a:p>
            <a:fld id="{5428579A-98C4-314F-A5D6-520C267DAC40}" type="datetimeFigureOut">
              <a:rPr lang="en-US" smtClean="0"/>
              <a:t>12/29/20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8F138-5869-7C43-9845-01997980C717}" type="slidenum">
              <a:rPr lang="en-US" smtClean="0"/>
              <a:t>‹#›</a:t>
            </a:fld>
            <a:endParaRPr lang="en-US"/>
          </a:p>
        </p:txBody>
      </p:sp>
    </p:spTree>
    <p:extLst>
      <p:ext uri="{BB962C8B-B14F-4D97-AF65-F5344CB8AC3E}">
        <p14:creationId xmlns:p14="http://schemas.microsoft.com/office/powerpoint/2010/main" val="163055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5117" y="277478"/>
            <a:ext cx="9724192" cy="10073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5117" y="1387390"/>
            <a:ext cx="9724192" cy="33068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5117" y="4830533"/>
            <a:ext cx="2536746" cy="277478"/>
          </a:xfrm>
          <a:prstGeom prst="rect">
            <a:avLst/>
          </a:prstGeom>
        </p:spPr>
        <p:txBody>
          <a:bodyPr vert="horz" lIns="91440" tIns="45720" rIns="91440" bIns="45720" rtlCol="0" anchor="ctr"/>
          <a:lstStyle>
            <a:lvl1pPr algn="l">
              <a:defRPr sz="912">
                <a:solidFill>
                  <a:schemeClr val="tx1">
                    <a:tint val="75000"/>
                  </a:schemeClr>
                </a:solidFill>
              </a:defRPr>
            </a:lvl1pPr>
          </a:lstStyle>
          <a:p>
            <a:fld id="{5428579A-98C4-314F-A5D6-520C267DAC40}" type="datetimeFigureOut">
              <a:rPr lang="en-US" smtClean="0"/>
              <a:t>12/29/20</a:t>
            </a:fld>
            <a:endParaRPr lang="en-US"/>
          </a:p>
        </p:txBody>
      </p:sp>
      <p:sp>
        <p:nvSpPr>
          <p:cNvPr id="5" name="Footer Placeholder 4"/>
          <p:cNvSpPr>
            <a:spLocks noGrp="1"/>
          </p:cNvSpPr>
          <p:nvPr>
            <p:ph type="ftr" sz="quarter" idx="3"/>
          </p:nvPr>
        </p:nvSpPr>
        <p:spPr>
          <a:xfrm>
            <a:off x="3734654" y="4830533"/>
            <a:ext cx="3805118" cy="277478"/>
          </a:xfrm>
          <a:prstGeom prst="rect">
            <a:avLst/>
          </a:prstGeom>
        </p:spPr>
        <p:txBody>
          <a:bodyPr vert="horz" lIns="91440" tIns="45720" rIns="91440" bIns="45720" rtlCol="0" anchor="ctr"/>
          <a:lstStyle>
            <a:lvl1pPr algn="ctr">
              <a:defRPr sz="91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962562" y="4830533"/>
            <a:ext cx="2536746" cy="277478"/>
          </a:xfrm>
          <a:prstGeom prst="rect">
            <a:avLst/>
          </a:prstGeom>
        </p:spPr>
        <p:txBody>
          <a:bodyPr vert="horz" lIns="91440" tIns="45720" rIns="91440" bIns="45720" rtlCol="0" anchor="ctr"/>
          <a:lstStyle>
            <a:lvl1pPr algn="r">
              <a:defRPr sz="912">
                <a:solidFill>
                  <a:schemeClr val="tx1">
                    <a:tint val="75000"/>
                  </a:schemeClr>
                </a:solidFill>
              </a:defRPr>
            </a:lvl1pPr>
          </a:lstStyle>
          <a:p>
            <a:fld id="{E1B8F138-5869-7C43-9845-01997980C717}" type="slidenum">
              <a:rPr lang="en-US" smtClean="0"/>
              <a:t>‹#›</a:t>
            </a:fld>
            <a:endParaRPr lang="en-US"/>
          </a:p>
        </p:txBody>
      </p:sp>
    </p:spTree>
    <p:extLst>
      <p:ext uri="{BB962C8B-B14F-4D97-AF65-F5344CB8AC3E}">
        <p14:creationId xmlns:p14="http://schemas.microsoft.com/office/powerpoint/2010/main" val="289471014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94944" rtl="0" eaLnBrk="1" latinLnBrk="0" hangingPunct="1">
        <a:lnSpc>
          <a:spcPct val="90000"/>
        </a:lnSpc>
        <a:spcBef>
          <a:spcPct val="0"/>
        </a:spcBef>
        <a:buNone/>
        <a:defRPr sz="3344" kern="1200">
          <a:solidFill>
            <a:schemeClr val="tx1"/>
          </a:solidFill>
          <a:latin typeface="+mj-lt"/>
          <a:ea typeface="+mj-ea"/>
          <a:cs typeface="+mj-cs"/>
        </a:defRPr>
      </a:lvl1pPr>
    </p:titleStyle>
    <p:bodyStyle>
      <a:lvl1pPr marL="173736" indent="-173736" algn="l" defTabSz="694944" rtl="0" eaLnBrk="1" latinLnBrk="0" hangingPunct="1">
        <a:lnSpc>
          <a:spcPct val="90000"/>
        </a:lnSpc>
        <a:spcBef>
          <a:spcPts val="760"/>
        </a:spcBef>
        <a:buFont typeface="Arial" panose="020B0604020202020204" pitchFamily="34" charset="0"/>
        <a:buChar char="•"/>
        <a:defRPr sz="2128" kern="1200">
          <a:solidFill>
            <a:schemeClr val="tx1"/>
          </a:solidFill>
          <a:latin typeface="+mn-lt"/>
          <a:ea typeface="+mn-ea"/>
          <a:cs typeface="+mn-cs"/>
        </a:defRPr>
      </a:lvl1pPr>
      <a:lvl2pPr marL="521208" indent="-173736" algn="l" defTabSz="694944" rtl="0" eaLnBrk="1" latinLnBrk="0" hangingPunct="1">
        <a:lnSpc>
          <a:spcPct val="90000"/>
        </a:lnSpc>
        <a:spcBef>
          <a:spcPts val="380"/>
        </a:spcBef>
        <a:buFont typeface="Arial" panose="020B0604020202020204" pitchFamily="34" charset="0"/>
        <a:buChar char="•"/>
        <a:defRPr sz="1824" kern="1200">
          <a:solidFill>
            <a:schemeClr val="tx1"/>
          </a:solidFill>
          <a:latin typeface="+mn-lt"/>
          <a:ea typeface="+mn-ea"/>
          <a:cs typeface="+mn-cs"/>
        </a:defRPr>
      </a:lvl2pPr>
      <a:lvl3pPr marL="868680" indent="-173736" algn="l" defTabSz="694944" rtl="0" eaLnBrk="1" latinLnBrk="0" hangingPunct="1">
        <a:lnSpc>
          <a:spcPct val="90000"/>
        </a:lnSpc>
        <a:spcBef>
          <a:spcPts val="380"/>
        </a:spcBef>
        <a:buFont typeface="Arial" panose="020B0604020202020204" pitchFamily="34" charset="0"/>
        <a:buChar char="•"/>
        <a:defRPr sz="1520" kern="1200">
          <a:solidFill>
            <a:schemeClr val="tx1"/>
          </a:solidFill>
          <a:latin typeface="+mn-lt"/>
          <a:ea typeface="+mn-ea"/>
          <a:cs typeface="+mn-cs"/>
        </a:defRPr>
      </a:lvl3pPr>
      <a:lvl4pPr marL="1216152" indent="-173736" algn="l" defTabSz="694944" rtl="0" eaLnBrk="1" latinLnBrk="0" hangingPunct="1">
        <a:lnSpc>
          <a:spcPct val="90000"/>
        </a:lnSpc>
        <a:spcBef>
          <a:spcPts val="380"/>
        </a:spcBef>
        <a:buFont typeface="Arial" panose="020B0604020202020204" pitchFamily="34" charset="0"/>
        <a:buChar char="•"/>
        <a:defRPr sz="1368" kern="1200">
          <a:solidFill>
            <a:schemeClr val="tx1"/>
          </a:solidFill>
          <a:latin typeface="+mn-lt"/>
          <a:ea typeface="+mn-ea"/>
          <a:cs typeface="+mn-cs"/>
        </a:defRPr>
      </a:lvl4pPr>
      <a:lvl5pPr marL="1563624" indent="-173736" algn="l" defTabSz="694944" rtl="0" eaLnBrk="1" latinLnBrk="0" hangingPunct="1">
        <a:lnSpc>
          <a:spcPct val="90000"/>
        </a:lnSpc>
        <a:spcBef>
          <a:spcPts val="380"/>
        </a:spcBef>
        <a:buFont typeface="Arial" panose="020B0604020202020204" pitchFamily="34" charset="0"/>
        <a:buChar char="•"/>
        <a:defRPr sz="1368" kern="1200">
          <a:solidFill>
            <a:schemeClr val="tx1"/>
          </a:solidFill>
          <a:latin typeface="+mn-lt"/>
          <a:ea typeface="+mn-ea"/>
          <a:cs typeface="+mn-cs"/>
        </a:defRPr>
      </a:lvl5pPr>
      <a:lvl6pPr marL="1911096" indent="-173736" algn="l" defTabSz="694944" rtl="0" eaLnBrk="1" latinLnBrk="0" hangingPunct="1">
        <a:lnSpc>
          <a:spcPct val="90000"/>
        </a:lnSpc>
        <a:spcBef>
          <a:spcPts val="380"/>
        </a:spcBef>
        <a:buFont typeface="Arial" panose="020B0604020202020204" pitchFamily="34" charset="0"/>
        <a:buChar char="•"/>
        <a:defRPr sz="1368" kern="1200">
          <a:solidFill>
            <a:schemeClr val="tx1"/>
          </a:solidFill>
          <a:latin typeface="+mn-lt"/>
          <a:ea typeface="+mn-ea"/>
          <a:cs typeface="+mn-cs"/>
        </a:defRPr>
      </a:lvl6pPr>
      <a:lvl7pPr marL="2258568" indent="-173736" algn="l" defTabSz="694944" rtl="0" eaLnBrk="1" latinLnBrk="0" hangingPunct="1">
        <a:lnSpc>
          <a:spcPct val="90000"/>
        </a:lnSpc>
        <a:spcBef>
          <a:spcPts val="380"/>
        </a:spcBef>
        <a:buFont typeface="Arial" panose="020B0604020202020204" pitchFamily="34" charset="0"/>
        <a:buChar char="•"/>
        <a:defRPr sz="1368" kern="1200">
          <a:solidFill>
            <a:schemeClr val="tx1"/>
          </a:solidFill>
          <a:latin typeface="+mn-lt"/>
          <a:ea typeface="+mn-ea"/>
          <a:cs typeface="+mn-cs"/>
        </a:defRPr>
      </a:lvl7pPr>
      <a:lvl8pPr marL="2606040" indent="-173736" algn="l" defTabSz="694944" rtl="0" eaLnBrk="1" latinLnBrk="0" hangingPunct="1">
        <a:lnSpc>
          <a:spcPct val="90000"/>
        </a:lnSpc>
        <a:spcBef>
          <a:spcPts val="380"/>
        </a:spcBef>
        <a:buFont typeface="Arial" panose="020B0604020202020204" pitchFamily="34" charset="0"/>
        <a:buChar char="•"/>
        <a:defRPr sz="1368" kern="1200">
          <a:solidFill>
            <a:schemeClr val="tx1"/>
          </a:solidFill>
          <a:latin typeface="+mn-lt"/>
          <a:ea typeface="+mn-ea"/>
          <a:cs typeface="+mn-cs"/>
        </a:defRPr>
      </a:lvl8pPr>
      <a:lvl9pPr marL="2953512" indent="-173736" algn="l" defTabSz="694944" rtl="0" eaLnBrk="1" latinLnBrk="0" hangingPunct="1">
        <a:lnSpc>
          <a:spcPct val="90000"/>
        </a:lnSpc>
        <a:spcBef>
          <a:spcPts val="380"/>
        </a:spcBef>
        <a:buFont typeface="Arial" panose="020B0604020202020204" pitchFamily="34" charset="0"/>
        <a:buChar char="•"/>
        <a:defRPr sz="1368" kern="1200">
          <a:solidFill>
            <a:schemeClr val="tx1"/>
          </a:solidFill>
          <a:latin typeface="+mn-lt"/>
          <a:ea typeface="+mn-ea"/>
          <a:cs typeface="+mn-cs"/>
        </a:defRPr>
      </a:lvl9pPr>
    </p:bodyStyle>
    <p:otherStyle>
      <a:defPPr>
        <a:defRPr lang="en-US"/>
      </a:defPPr>
      <a:lvl1pPr marL="0" algn="l" defTabSz="694944" rtl="0" eaLnBrk="1" latinLnBrk="0" hangingPunct="1">
        <a:defRPr sz="1368" kern="1200">
          <a:solidFill>
            <a:schemeClr val="tx1"/>
          </a:solidFill>
          <a:latin typeface="+mn-lt"/>
          <a:ea typeface="+mn-ea"/>
          <a:cs typeface="+mn-cs"/>
        </a:defRPr>
      </a:lvl1pPr>
      <a:lvl2pPr marL="347472" algn="l" defTabSz="694944" rtl="0" eaLnBrk="1" latinLnBrk="0" hangingPunct="1">
        <a:defRPr sz="1368" kern="1200">
          <a:solidFill>
            <a:schemeClr val="tx1"/>
          </a:solidFill>
          <a:latin typeface="+mn-lt"/>
          <a:ea typeface="+mn-ea"/>
          <a:cs typeface="+mn-cs"/>
        </a:defRPr>
      </a:lvl2pPr>
      <a:lvl3pPr marL="694944" algn="l" defTabSz="694944" rtl="0" eaLnBrk="1" latinLnBrk="0" hangingPunct="1">
        <a:defRPr sz="1368" kern="1200">
          <a:solidFill>
            <a:schemeClr val="tx1"/>
          </a:solidFill>
          <a:latin typeface="+mn-lt"/>
          <a:ea typeface="+mn-ea"/>
          <a:cs typeface="+mn-cs"/>
        </a:defRPr>
      </a:lvl3pPr>
      <a:lvl4pPr marL="1042416" algn="l" defTabSz="694944" rtl="0" eaLnBrk="1" latinLnBrk="0" hangingPunct="1">
        <a:defRPr sz="1368" kern="1200">
          <a:solidFill>
            <a:schemeClr val="tx1"/>
          </a:solidFill>
          <a:latin typeface="+mn-lt"/>
          <a:ea typeface="+mn-ea"/>
          <a:cs typeface="+mn-cs"/>
        </a:defRPr>
      </a:lvl4pPr>
      <a:lvl5pPr marL="1389888" algn="l" defTabSz="694944" rtl="0" eaLnBrk="1" latinLnBrk="0" hangingPunct="1">
        <a:defRPr sz="1368" kern="1200">
          <a:solidFill>
            <a:schemeClr val="tx1"/>
          </a:solidFill>
          <a:latin typeface="+mn-lt"/>
          <a:ea typeface="+mn-ea"/>
          <a:cs typeface="+mn-cs"/>
        </a:defRPr>
      </a:lvl5pPr>
      <a:lvl6pPr marL="1737360" algn="l" defTabSz="694944" rtl="0" eaLnBrk="1" latinLnBrk="0" hangingPunct="1">
        <a:defRPr sz="1368" kern="1200">
          <a:solidFill>
            <a:schemeClr val="tx1"/>
          </a:solidFill>
          <a:latin typeface="+mn-lt"/>
          <a:ea typeface="+mn-ea"/>
          <a:cs typeface="+mn-cs"/>
        </a:defRPr>
      </a:lvl6pPr>
      <a:lvl7pPr marL="2084832" algn="l" defTabSz="694944" rtl="0" eaLnBrk="1" latinLnBrk="0" hangingPunct="1">
        <a:defRPr sz="1368" kern="1200">
          <a:solidFill>
            <a:schemeClr val="tx1"/>
          </a:solidFill>
          <a:latin typeface="+mn-lt"/>
          <a:ea typeface="+mn-ea"/>
          <a:cs typeface="+mn-cs"/>
        </a:defRPr>
      </a:lvl7pPr>
      <a:lvl8pPr marL="2432304" algn="l" defTabSz="694944" rtl="0" eaLnBrk="1" latinLnBrk="0" hangingPunct="1">
        <a:defRPr sz="1368" kern="1200">
          <a:solidFill>
            <a:schemeClr val="tx1"/>
          </a:solidFill>
          <a:latin typeface="+mn-lt"/>
          <a:ea typeface="+mn-ea"/>
          <a:cs typeface="+mn-cs"/>
        </a:defRPr>
      </a:lvl8pPr>
      <a:lvl9pPr marL="2779776" algn="l" defTabSz="694944" rtl="0" eaLnBrk="1" latinLnBrk="0" hangingPunct="1">
        <a:defRPr sz="13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EBD9D1-CA89-684B-AB64-44196078463E}"/>
              </a:ext>
            </a:extLst>
          </p:cNvPr>
          <p:cNvPicPr>
            <a:picLocks noChangeAspect="1"/>
          </p:cNvPicPr>
          <p:nvPr/>
        </p:nvPicPr>
        <p:blipFill rotWithShape="1">
          <a:blip r:embed="rId2"/>
          <a:srcRect l="26614" b="68522"/>
          <a:stretch/>
        </p:blipFill>
        <p:spPr>
          <a:xfrm>
            <a:off x="125506" y="2411506"/>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4AF1244-9CD0-E148-96CA-FD2EB89C10AA}"/>
              </a:ext>
            </a:extLst>
          </p:cNvPr>
          <p:cNvPicPr>
            <a:picLocks noChangeAspect="1"/>
          </p:cNvPicPr>
          <p:nvPr/>
        </p:nvPicPr>
        <p:blipFill rotWithShape="1">
          <a:blip r:embed="rId3"/>
          <a:srcRect l="25580" r="6837" b="71103"/>
          <a:stretch/>
        </p:blipFill>
        <p:spPr>
          <a:xfrm>
            <a:off x="9241073" y="143435"/>
            <a:ext cx="1658471" cy="1506071"/>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64AF3696-9C07-5A49-A745-8DAD45CF5831}"/>
              </a:ext>
            </a:extLst>
          </p:cNvPr>
          <p:cNvPicPr>
            <a:picLocks noChangeAspect="1"/>
          </p:cNvPicPr>
          <p:nvPr/>
        </p:nvPicPr>
        <p:blipFill rotWithShape="1">
          <a:blip r:embed="rId3"/>
          <a:srcRect l="25580" r="6837" b="71103"/>
          <a:stretch/>
        </p:blipFill>
        <p:spPr>
          <a:xfrm>
            <a:off x="9241072" y="3478305"/>
            <a:ext cx="1658471" cy="1506071"/>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
        <p:nvSpPr>
          <p:cNvPr id="7" name="Rounded Rectangular Callout 6">
            <a:extLst>
              <a:ext uri="{FF2B5EF4-FFF2-40B4-BE49-F238E27FC236}">
                <a16:creationId xmlns:a16="http://schemas.microsoft.com/office/drawing/2014/main" id="{746DAE8E-3A5F-1A47-B013-F33F2FD4FB2C}"/>
              </a:ext>
            </a:extLst>
          </p:cNvPr>
          <p:cNvSpPr/>
          <p:nvPr/>
        </p:nvSpPr>
        <p:spPr>
          <a:xfrm>
            <a:off x="2366682" y="143435"/>
            <a:ext cx="5952565" cy="833715"/>
          </a:xfrm>
          <a:prstGeom prst="wedgeRoundRectCallout">
            <a:avLst>
              <a:gd name="adj1" fmla="val 62441"/>
              <a:gd name="adj2" fmla="val 34086"/>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You must be the new doctor! I have been waiting for you…</a:t>
            </a:r>
          </a:p>
        </p:txBody>
      </p:sp>
      <p:sp>
        <p:nvSpPr>
          <p:cNvPr id="8" name="Rounded Rectangular Callout 7">
            <a:extLst>
              <a:ext uri="{FF2B5EF4-FFF2-40B4-BE49-F238E27FC236}">
                <a16:creationId xmlns:a16="http://schemas.microsoft.com/office/drawing/2014/main" id="{85CC3EBC-1C1E-A841-825A-3039E0015CCF}"/>
              </a:ext>
            </a:extLst>
          </p:cNvPr>
          <p:cNvSpPr/>
          <p:nvPr/>
        </p:nvSpPr>
        <p:spPr>
          <a:xfrm>
            <a:off x="2366682" y="3307977"/>
            <a:ext cx="5952565" cy="1788458"/>
          </a:xfrm>
          <a:prstGeom prst="wedgeRoundRectCallout">
            <a:avLst>
              <a:gd name="adj1" fmla="val 60935"/>
              <a:gd name="adj2" fmla="val 1828"/>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It is impossible to recognize you, with that mask…</a:t>
            </a:r>
          </a:p>
          <a:p>
            <a:pPr algn="ctr"/>
            <a:r>
              <a:rPr lang="en-US" dirty="0"/>
              <a:t>I am sure you are as talented as the old doctor!</a:t>
            </a:r>
          </a:p>
          <a:p>
            <a:pPr algn="ctr"/>
            <a:r>
              <a:rPr lang="en-US" dirty="0"/>
              <a:t>Please help me, we have plenty of time today.</a:t>
            </a:r>
          </a:p>
          <a:p>
            <a:pPr algn="ctr"/>
            <a:endParaRPr lang="en-US" dirty="0"/>
          </a:p>
          <a:p>
            <a:pPr algn="ctr"/>
            <a:r>
              <a:rPr lang="en-US" dirty="0"/>
              <a:t>And as a reward, I will make you try my new recipe.</a:t>
            </a:r>
          </a:p>
          <a:p>
            <a:pPr algn="ctr"/>
            <a:r>
              <a:rPr lang="en-US" dirty="0"/>
              <a:t>I baked delicious broccoli cookies!</a:t>
            </a:r>
          </a:p>
        </p:txBody>
      </p:sp>
      <p:sp>
        <p:nvSpPr>
          <p:cNvPr id="9" name="Rounded Rectangular Callout 8">
            <a:extLst>
              <a:ext uri="{FF2B5EF4-FFF2-40B4-BE49-F238E27FC236}">
                <a16:creationId xmlns:a16="http://schemas.microsoft.com/office/drawing/2014/main" id="{E847BB8B-F6E5-9C48-ABA0-98E5E336BF6F}"/>
              </a:ext>
            </a:extLst>
          </p:cNvPr>
          <p:cNvSpPr/>
          <p:nvPr/>
        </p:nvSpPr>
        <p:spPr>
          <a:xfrm>
            <a:off x="2366682" y="1277469"/>
            <a:ext cx="5952565" cy="1730189"/>
          </a:xfrm>
          <a:prstGeom prst="wedgeRoundRectCallout">
            <a:avLst>
              <a:gd name="adj1" fmla="val -60601"/>
              <a:gd name="adj2" fmla="val 54678"/>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Sorry ma’am, you must mistake me for my old grandpa.</a:t>
            </a:r>
          </a:p>
          <a:p>
            <a:pPr algn="ctr"/>
            <a:r>
              <a:rPr lang="en-US" dirty="0"/>
              <a:t>I am wearing the same outfit, and I have his old manual, </a:t>
            </a:r>
          </a:p>
          <a:p>
            <a:pPr algn="ctr"/>
            <a:r>
              <a:rPr lang="en-US" dirty="0"/>
              <a:t>but I have no experience, no way I can help you.</a:t>
            </a:r>
          </a:p>
          <a:p>
            <a:pPr algn="ctr"/>
            <a:endParaRPr lang="en-US" sz="1050" dirty="0"/>
          </a:p>
          <a:p>
            <a:pPr algn="ctr"/>
            <a:r>
              <a:rPr lang="en-US" dirty="0"/>
              <a:t>Also, I plan to be in town only for one week, </a:t>
            </a:r>
          </a:p>
          <a:p>
            <a:pPr algn="ctr"/>
            <a:r>
              <a:rPr lang="en-US" dirty="0"/>
              <a:t>I do not have time for this…</a:t>
            </a:r>
          </a:p>
        </p:txBody>
      </p:sp>
    </p:spTree>
    <p:extLst>
      <p:ext uri="{BB962C8B-B14F-4D97-AF65-F5344CB8AC3E}">
        <p14:creationId xmlns:p14="http://schemas.microsoft.com/office/powerpoint/2010/main" val="313365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EBD9D1-CA89-684B-AB64-44196078463E}"/>
              </a:ext>
            </a:extLst>
          </p:cNvPr>
          <p:cNvPicPr>
            <a:picLocks noChangeAspect="1"/>
          </p:cNvPicPr>
          <p:nvPr/>
        </p:nvPicPr>
        <p:blipFill rotWithShape="1">
          <a:blip r:embed="rId3"/>
          <a:srcRect l="26614" b="68522"/>
          <a:stretch/>
        </p:blipFill>
        <p:spPr>
          <a:xfrm>
            <a:off x="125506" y="2411506"/>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Rounded Rectangular Callout 6">
            <a:extLst>
              <a:ext uri="{FF2B5EF4-FFF2-40B4-BE49-F238E27FC236}">
                <a16:creationId xmlns:a16="http://schemas.microsoft.com/office/drawing/2014/main" id="{746DAE8E-3A5F-1A47-B013-F33F2FD4FB2C}"/>
              </a:ext>
            </a:extLst>
          </p:cNvPr>
          <p:cNvSpPr/>
          <p:nvPr/>
        </p:nvSpPr>
        <p:spPr>
          <a:xfrm>
            <a:off x="2366682" y="143435"/>
            <a:ext cx="5952565" cy="1541930"/>
          </a:xfrm>
          <a:prstGeom prst="wedgeRoundRectCallout">
            <a:avLst>
              <a:gd name="adj1" fmla="val 64536"/>
              <a:gd name="adj2" fmla="val 23304"/>
              <a:gd name="adj3" fmla="val 16667"/>
            </a:avLst>
          </a:prstGeom>
          <a:ln w="571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You are something! I heard that people are travelling </a:t>
            </a:r>
          </a:p>
          <a:p>
            <a:pPr algn="ctr"/>
            <a:r>
              <a:rPr lang="en-US" dirty="0"/>
              <a:t>from other villages to get your help…</a:t>
            </a:r>
          </a:p>
          <a:p>
            <a:pPr algn="ctr"/>
            <a:endParaRPr lang="en-US" dirty="0"/>
          </a:p>
          <a:p>
            <a:pPr algn="ctr"/>
            <a:r>
              <a:rPr lang="en-US" dirty="0"/>
              <a:t>But what is this terrible noise I hear from the forest?</a:t>
            </a:r>
          </a:p>
          <a:p>
            <a:pPr algn="ctr"/>
            <a:r>
              <a:rPr lang="en-US" dirty="0"/>
              <a:t>I cannot read!</a:t>
            </a:r>
          </a:p>
        </p:txBody>
      </p:sp>
      <p:sp>
        <p:nvSpPr>
          <p:cNvPr id="8" name="Rounded Rectangular Callout 7">
            <a:extLst>
              <a:ext uri="{FF2B5EF4-FFF2-40B4-BE49-F238E27FC236}">
                <a16:creationId xmlns:a16="http://schemas.microsoft.com/office/drawing/2014/main" id="{85CC3EBC-1C1E-A841-825A-3039E0015CCF}"/>
              </a:ext>
            </a:extLst>
          </p:cNvPr>
          <p:cNvSpPr/>
          <p:nvPr/>
        </p:nvSpPr>
        <p:spPr>
          <a:xfrm>
            <a:off x="2366682" y="3687223"/>
            <a:ext cx="5952565" cy="1409211"/>
          </a:xfrm>
          <a:prstGeom prst="wedgeRoundRectCallout">
            <a:avLst>
              <a:gd name="adj1" fmla="val 60935"/>
              <a:gd name="adj2" fmla="val 1828"/>
              <a:gd name="adj3" fmla="val 16667"/>
            </a:avLst>
          </a:prstGeom>
          <a:ln w="5715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It is me, Bob!</a:t>
            </a:r>
          </a:p>
          <a:p>
            <a:pPr algn="ctr"/>
            <a:r>
              <a:rPr lang="en-US" dirty="0"/>
              <a:t>I usually travel to spread my music with the world,</a:t>
            </a:r>
          </a:p>
          <a:p>
            <a:pPr algn="ctr"/>
            <a:r>
              <a:rPr lang="en-US" dirty="0"/>
              <a:t>but today I am here only to beg for your help.</a:t>
            </a:r>
          </a:p>
          <a:p>
            <a:pPr algn="ctr"/>
            <a:r>
              <a:rPr lang="en-US" dirty="0"/>
              <a:t>I will convince you… by playing an original piece!</a:t>
            </a:r>
          </a:p>
        </p:txBody>
      </p:sp>
      <p:sp>
        <p:nvSpPr>
          <p:cNvPr id="9" name="Rounded Rectangular Callout 8">
            <a:extLst>
              <a:ext uri="{FF2B5EF4-FFF2-40B4-BE49-F238E27FC236}">
                <a16:creationId xmlns:a16="http://schemas.microsoft.com/office/drawing/2014/main" id="{E847BB8B-F6E5-9C48-ABA0-98E5E336BF6F}"/>
              </a:ext>
            </a:extLst>
          </p:cNvPr>
          <p:cNvSpPr/>
          <p:nvPr/>
        </p:nvSpPr>
        <p:spPr>
          <a:xfrm>
            <a:off x="2366682" y="2115670"/>
            <a:ext cx="5952565" cy="1178858"/>
          </a:xfrm>
          <a:prstGeom prst="wedgeRoundRectCallout">
            <a:avLst>
              <a:gd name="adj1" fmla="val -60601"/>
              <a:gd name="adj2" fmla="val 54678"/>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Good grief, even MORE patients???</a:t>
            </a:r>
          </a:p>
          <a:p>
            <a:pPr algn="ctr"/>
            <a:r>
              <a:rPr lang="en-US" dirty="0"/>
              <a:t>This sound is terrifying, what kind of animal is in pain?</a:t>
            </a:r>
          </a:p>
        </p:txBody>
      </p:sp>
      <p:pic>
        <p:nvPicPr>
          <p:cNvPr id="10" name="Picture 9">
            <a:extLst>
              <a:ext uri="{FF2B5EF4-FFF2-40B4-BE49-F238E27FC236}">
                <a16:creationId xmlns:a16="http://schemas.microsoft.com/office/drawing/2014/main" id="{9E9E92ED-282C-2E48-8E82-86523360B300}"/>
              </a:ext>
            </a:extLst>
          </p:cNvPr>
          <p:cNvPicPr>
            <a:picLocks noChangeAspect="1"/>
          </p:cNvPicPr>
          <p:nvPr/>
        </p:nvPicPr>
        <p:blipFill rotWithShape="1">
          <a:blip r:embed="rId4"/>
          <a:srcRect l="23670" t="4644" r="17245" b="67834"/>
          <a:stretch/>
        </p:blipFill>
        <p:spPr>
          <a:xfrm>
            <a:off x="9302191" y="3550023"/>
            <a:ext cx="1401726" cy="1308847"/>
          </a:xfrm>
          <a:prstGeom prst="ellipse">
            <a:avLst/>
          </a:prstGeom>
          <a:ln w="63500" cap="rnd">
            <a:solidFill>
              <a:srgbClr val="FFFF00"/>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82155408-3CA5-A84E-A4B9-BEE61E69B118}"/>
              </a:ext>
            </a:extLst>
          </p:cNvPr>
          <p:cNvPicPr>
            <a:picLocks noChangeAspect="1"/>
          </p:cNvPicPr>
          <p:nvPr/>
        </p:nvPicPr>
        <p:blipFill rotWithShape="1">
          <a:blip r:embed="rId5"/>
          <a:srcRect l="11097" r="28623" b="75627"/>
          <a:stretch/>
        </p:blipFill>
        <p:spPr>
          <a:xfrm>
            <a:off x="9554838" y="457201"/>
            <a:ext cx="1567187" cy="1404730"/>
          </a:xfrm>
          <a:prstGeom prst="ellipse">
            <a:avLst/>
          </a:prstGeom>
          <a:ln w="63500" cap="rnd">
            <a:solidFill>
              <a:srgbClr val="C00000"/>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84147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EBD9D1-CA89-684B-AB64-44196078463E}"/>
              </a:ext>
            </a:extLst>
          </p:cNvPr>
          <p:cNvPicPr>
            <a:picLocks noChangeAspect="1"/>
          </p:cNvPicPr>
          <p:nvPr/>
        </p:nvPicPr>
        <p:blipFill rotWithShape="1">
          <a:blip r:embed="rId2"/>
          <a:srcRect l="26614" b="68522"/>
          <a:stretch/>
        </p:blipFill>
        <p:spPr>
          <a:xfrm>
            <a:off x="125506" y="2411506"/>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Rounded Rectangular Callout 6">
            <a:extLst>
              <a:ext uri="{FF2B5EF4-FFF2-40B4-BE49-F238E27FC236}">
                <a16:creationId xmlns:a16="http://schemas.microsoft.com/office/drawing/2014/main" id="{746DAE8E-3A5F-1A47-B013-F33F2FD4FB2C}"/>
              </a:ext>
            </a:extLst>
          </p:cNvPr>
          <p:cNvSpPr/>
          <p:nvPr/>
        </p:nvSpPr>
        <p:spPr>
          <a:xfrm>
            <a:off x="2366682" y="143435"/>
            <a:ext cx="5952565" cy="1541930"/>
          </a:xfrm>
          <a:prstGeom prst="wedgeRoundRectCallout">
            <a:avLst>
              <a:gd name="adj1" fmla="val 63372"/>
              <a:gd name="adj2" fmla="val 12522"/>
              <a:gd name="adj3" fmla="val 16667"/>
            </a:avLst>
          </a:prstGeom>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Who am I?</a:t>
            </a:r>
          </a:p>
          <a:p>
            <a:pPr algn="ctr"/>
            <a:r>
              <a:rPr lang="en-US" dirty="0"/>
              <a:t>Who are you?</a:t>
            </a:r>
          </a:p>
          <a:p>
            <a:pPr algn="ctr"/>
            <a:r>
              <a:rPr lang="en-US" dirty="0"/>
              <a:t>Where am I going?</a:t>
            </a:r>
          </a:p>
          <a:p>
            <a:pPr algn="ctr"/>
            <a:r>
              <a:rPr lang="en-US" dirty="0"/>
              <a:t>Where do I come from?</a:t>
            </a:r>
          </a:p>
        </p:txBody>
      </p:sp>
      <p:sp>
        <p:nvSpPr>
          <p:cNvPr id="8" name="Rounded Rectangular Callout 7">
            <a:extLst>
              <a:ext uri="{FF2B5EF4-FFF2-40B4-BE49-F238E27FC236}">
                <a16:creationId xmlns:a16="http://schemas.microsoft.com/office/drawing/2014/main" id="{85CC3EBC-1C1E-A841-825A-3039E0015CCF}"/>
              </a:ext>
            </a:extLst>
          </p:cNvPr>
          <p:cNvSpPr/>
          <p:nvPr/>
        </p:nvSpPr>
        <p:spPr>
          <a:xfrm>
            <a:off x="2366682" y="3687223"/>
            <a:ext cx="5952565" cy="1409211"/>
          </a:xfrm>
          <a:prstGeom prst="wedgeRoundRectCallout">
            <a:avLst>
              <a:gd name="adj1" fmla="val 61866"/>
              <a:gd name="adj2" fmla="val 9693"/>
              <a:gd name="adj3" fmla="val 16667"/>
            </a:avLst>
          </a:prstGeom>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 am lost, and I do not remember anything.</a:t>
            </a:r>
          </a:p>
          <a:p>
            <a:pPr algn="ctr"/>
            <a:r>
              <a:rPr lang="en-US" dirty="0"/>
              <a:t>Maybe… maybe you can help me?</a:t>
            </a:r>
          </a:p>
        </p:txBody>
      </p:sp>
      <p:sp>
        <p:nvSpPr>
          <p:cNvPr id="9" name="Rounded Rectangular Callout 8">
            <a:extLst>
              <a:ext uri="{FF2B5EF4-FFF2-40B4-BE49-F238E27FC236}">
                <a16:creationId xmlns:a16="http://schemas.microsoft.com/office/drawing/2014/main" id="{E847BB8B-F6E5-9C48-ABA0-98E5E336BF6F}"/>
              </a:ext>
            </a:extLst>
          </p:cNvPr>
          <p:cNvSpPr/>
          <p:nvPr/>
        </p:nvSpPr>
        <p:spPr>
          <a:xfrm>
            <a:off x="2366682" y="2115670"/>
            <a:ext cx="5952565" cy="1178858"/>
          </a:xfrm>
          <a:prstGeom prst="wedgeRoundRectCallout">
            <a:avLst>
              <a:gd name="adj1" fmla="val -60601"/>
              <a:gd name="adj2" fmla="val 54678"/>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Are you a knight or a Greek philosopher?</a:t>
            </a:r>
          </a:p>
        </p:txBody>
      </p:sp>
      <p:pic>
        <p:nvPicPr>
          <p:cNvPr id="10" name="Picture 9">
            <a:extLst>
              <a:ext uri="{FF2B5EF4-FFF2-40B4-BE49-F238E27FC236}">
                <a16:creationId xmlns:a16="http://schemas.microsoft.com/office/drawing/2014/main" id="{FB2D63FC-FD61-FC45-A4EC-077DAFE6F338}"/>
              </a:ext>
            </a:extLst>
          </p:cNvPr>
          <p:cNvPicPr>
            <a:picLocks noChangeAspect="1"/>
          </p:cNvPicPr>
          <p:nvPr/>
        </p:nvPicPr>
        <p:blipFill rotWithShape="1">
          <a:blip r:embed="rId3"/>
          <a:srcRect l="28053" t="4816" r="15682" b="70931"/>
          <a:stretch/>
        </p:blipFill>
        <p:spPr>
          <a:xfrm>
            <a:off x="9454592" y="282388"/>
            <a:ext cx="1435992" cy="1264023"/>
          </a:xfrm>
          <a:prstGeom prst="ellipse">
            <a:avLst/>
          </a:prstGeom>
          <a:ln w="63500" cap="rnd">
            <a:solidFill>
              <a:schemeClr val="accent4"/>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8BE22A2E-3E83-C849-8B13-18F2CB9C5AD3}"/>
              </a:ext>
            </a:extLst>
          </p:cNvPr>
          <p:cNvPicPr>
            <a:picLocks noChangeAspect="1"/>
          </p:cNvPicPr>
          <p:nvPr/>
        </p:nvPicPr>
        <p:blipFill rotWithShape="1">
          <a:blip r:embed="rId3"/>
          <a:srcRect l="28053" t="4816" r="15682" b="70931"/>
          <a:stretch/>
        </p:blipFill>
        <p:spPr>
          <a:xfrm>
            <a:off x="9454592" y="3759816"/>
            <a:ext cx="1435992" cy="1264023"/>
          </a:xfrm>
          <a:prstGeom prst="ellipse">
            <a:avLst/>
          </a:prstGeom>
          <a:ln w="63500" cap="rnd">
            <a:solidFill>
              <a:schemeClr val="accent4"/>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7538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EBD9D1-CA89-684B-AB64-44196078463E}"/>
              </a:ext>
            </a:extLst>
          </p:cNvPr>
          <p:cNvPicPr>
            <a:picLocks noChangeAspect="1"/>
          </p:cNvPicPr>
          <p:nvPr/>
        </p:nvPicPr>
        <p:blipFill rotWithShape="1">
          <a:blip r:embed="rId2"/>
          <a:srcRect l="26614" b="68522"/>
          <a:stretch/>
        </p:blipFill>
        <p:spPr>
          <a:xfrm>
            <a:off x="125506" y="2411506"/>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Rounded Rectangular Callout 6">
            <a:extLst>
              <a:ext uri="{FF2B5EF4-FFF2-40B4-BE49-F238E27FC236}">
                <a16:creationId xmlns:a16="http://schemas.microsoft.com/office/drawing/2014/main" id="{746DAE8E-3A5F-1A47-B013-F33F2FD4FB2C}"/>
              </a:ext>
            </a:extLst>
          </p:cNvPr>
          <p:cNvSpPr/>
          <p:nvPr/>
        </p:nvSpPr>
        <p:spPr>
          <a:xfrm>
            <a:off x="2366682" y="143435"/>
            <a:ext cx="5952565" cy="1541930"/>
          </a:xfrm>
          <a:prstGeom prst="wedgeRoundRectCallout">
            <a:avLst>
              <a:gd name="adj1" fmla="val 62441"/>
              <a:gd name="adj2" fmla="val 34086"/>
              <a:gd name="adj3" fmla="val 16667"/>
            </a:avLst>
          </a:prstGeom>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My memories are back, but I need to rest a few days more</a:t>
            </a:r>
            <a:br>
              <a:rPr lang="en-US" dirty="0"/>
            </a:br>
            <a:r>
              <a:rPr lang="en-US" dirty="0"/>
              <a:t>before going back to my kingdom.</a:t>
            </a:r>
            <a:br>
              <a:rPr lang="en-US" dirty="0"/>
            </a:br>
            <a:br>
              <a:rPr lang="en-US" dirty="0"/>
            </a:br>
            <a:r>
              <a:rPr lang="en-US" dirty="0"/>
              <a:t>This village seems the perfect place to rest, so quiet…</a:t>
            </a:r>
          </a:p>
        </p:txBody>
      </p:sp>
      <p:sp>
        <p:nvSpPr>
          <p:cNvPr id="8" name="Rounded Rectangular Callout 7">
            <a:extLst>
              <a:ext uri="{FF2B5EF4-FFF2-40B4-BE49-F238E27FC236}">
                <a16:creationId xmlns:a16="http://schemas.microsoft.com/office/drawing/2014/main" id="{85CC3EBC-1C1E-A841-825A-3039E0015CCF}"/>
              </a:ext>
            </a:extLst>
          </p:cNvPr>
          <p:cNvSpPr/>
          <p:nvPr/>
        </p:nvSpPr>
        <p:spPr>
          <a:xfrm>
            <a:off x="2366682" y="3687223"/>
            <a:ext cx="5952565" cy="1409211"/>
          </a:xfrm>
          <a:prstGeom prst="wedgeRoundRectCallout">
            <a:avLst>
              <a:gd name="adj1" fmla="val 60935"/>
              <a:gd name="adj2" fmla="val 1828"/>
              <a:gd name="adj3" fmla="val 16667"/>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Don’t be grumpy, doc!</a:t>
            </a:r>
          </a:p>
          <a:p>
            <a:pPr algn="ctr"/>
            <a:r>
              <a:rPr lang="en-US" dirty="0"/>
              <a:t>I can tell you are a completely different person.</a:t>
            </a:r>
          </a:p>
          <a:p>
            <a:pPr algn="ctr"/>
            <a:r>
              <a:rPr lang="en-US" dirty="0"/>
              <a:t>You’ve mastered almost all the tricks in that dusty manual…</a:t>
            </a:r>
          </a:p>
        </p:txBody>
      </p:sp>
      <p:sp>
        <p:nvSpPr>
          <p:cNvPr id="9" name="Rounded Rectangular Callout 8">
            <a:extLst>
              <a:ext uri="{FF2B5EF4-FFF2-40B4-BE49-F238E27FC236}">
                <a16:creationId xmlns:a16="http://schemas.microsoft.com/office/drawing/2014/main" id="{E847BB8B-F6E5-9C48-ABA0-98E5E336BF6F}"/>
              </a:ext>
            </a:extLst>
          </p:cNvPr>
          <p:cNvSpPr/>
          <p:nvPr/>
        </p:nvSpPr>
        <p:spPr>
          <a:xfrm>
            <a:off x="2366682" y="2115670"/>
            <a:ext cx="5952565" cy="1178858"/>
          </a:xfrm>
          <a:prstGeom prst="wedgeRoundRectCallout">
            <a:avLst>
              <a:gd name="adj1" fmla="val -60601"/>
              <a:gd name="adj2" fmla="val 54678"/>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Definitely not for me! My “relaxing” week is almost over</a:t>
            </a:r>
            <a:br>
              <a:rPr lang="en-US" dirty="0"/>
            </a:br>
            <a:r>
              <a:rPr lang="en-US" dirty="0"/>
              <a:t>and I have been working all the time (and for free)</a:t>
            </a:r>
          </a:p>
        </p:txBody>
      </p:sp>
      <p:pic>
        <p:nvPicPr>
          <p:cNvPr id="10" name="Picture 9">
            <a:extLst>
              <a:ext uri="{FF2B5EF4-FFF2-40B4-BE49-F238E27FC236}">
                <a16:creationId xmlns:a16="http://schemas.microsoft.com/office/drawing/2014/main" id="{F06E58B1-93B8-934B-A9A6-3524B4421896}"/>
              </a:ext>
            </a:extLst>
          </p:cNvPr>
          <p:cNvPicPr>
            <a:picLocks noChangeAspect="1"/>
          </p:cNvPicPr>
          <p:nvPr/>
        </p:nvPicPr>
        <p:blipFill rotWithShape="1">
          <a:blip r:embed="rId3"/>
          <a:srcRect l="28053" t="4816" r="15682" b="70931"/>
          <a:stretch/>
        </p:blipFill>
        <p:spPr>
          <a:xfrm>
            <a:off x="9341321" y="851647"/>
            <a:ext cx="1435992" cy="1264023"/>
          </a:xfrm>
          <a:prstGeom prst="ellipse">
            <a:avLst/>
          </a:prstGeom>
          <a:ln w="63500" cap="rnd">
            <a:solidFill>
              <a:schemeClr val="accent4"/>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6576D48-6293-B74C-B54B-610A8C86604F}"/>
              </a:ext>
            </a:extLst>
          </p:cNvPr>
          <p:cNvPicPr>
            <a:picLocks noChangeAspect="1"/>
          </p:cNvPicPr>
          <p:nvPr/>
        </p:nvPicPr>
        <p:blipFill rotWithShape="1">
          <a:blip r:embed="rId4"/>
          <a:srcRect l="25580" r="6837" b="71103"/>
          <a:stretch/>
        </p:blipFill>
        <p:spPr>
          <a:xfrm>
            <a:off x="9341321" y="3491752"/>
            <a:ext cx="1658471" cy="1506071"/>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74443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EBD9D1-CA89-684B-AB64-44196078463E}"/>
              </a:ext>
            </a:extLst>
          </p:cNvPr>
          <p:cNvPicPr>
            <a:picLocks noChangeAspect="1"/>
          </p:cNvPicPr>
          <p:nvPr/>
        </p:nvPicPr>
        <p:blipFill rotWithShape="1">
          <a:blip r:embed="rId2"/>
          <a:srcRect l="26614" b="68522"/>
          <a:stretch/>
        </p:blipFill>
        <p:spPr>
          <a:xfrm>
            <a:off x="125506" y="2411506"/>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Rounded Rectangular Callout 6">
            <a:extLst>
              <a:ext uri="{FF2B5EF4-FFF2-40B4-BE49-F238E27FC236}">
                <a16:creationId xmlns:a16="http://schemas.microsoft.com/office/drawing/2014/main" id="{746DAE8E-3A5F-1A47-B013-F33F2FD4FB2C}"/>
              </a:ext>
            </a:extLst>
          </p:cNvPr>
          <p:cNvSpPr/>
          <p:nvPr/>
        </p:nvSpPr>
        <p:spPr>
          <a:xfrm>
            <a:off x="2366683" y="143435"/>
            <a:ext cx="4951995" cy="1541930"/>
          </a:xfrm>
          <a:prstGeom prst="wedgeRoundRectCallout">
            <a:avLst>
              <a:gd name="adj1" fmla="val 62441"/>
              <a:gd name="adj2" fmla="val 34086"/>
              <a:gd name="adj3" fmla="val 16667"/>
            </a:avLst>
          </a:prstGeom>
          <a:ln w="57150">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THANK YOU SO MUCH!!!</a:t>
            </a:r>
          </a:p>
          <a:p>
            <a:pPr algn="ctr"/>
            <a:endParaRPr lang="en-US" dirty="0"/>
          </a:p>
          <a:p>
            <a:pPr algn="ctr"/>
            <a:r>
              <a:rPr lang="en-US" dirty="0"/>
              <a:t>We know this is the your last day in town.</a:t>
            </a:r>
          </a:p>
          <a:p>
            <a:pPr algn="ctr"/>
            <a:r>
              <a:rPr lang="en-US" dirty="0"/>
              <a:t>Time for the last check-up visits, </a:t>
            </a:r>
          </a:p>
          <a:p>
            <a:pPr algn="ctr"/>
            <a:r>
              <a:rPr lang="en-US" dirty="0"/>
              <a:t>and then PARTY TIME!</a:t>
            </a:r>
          </a:p>
        </p:txBody>
      </p:sp>
      <p:sp>
        <p:nvSpPr>
          <p:cNvPr id="8" name="Rounded Rectangular Callout 7">
            <a:extLst>
              <a:ext uri="{FF2B5EF4-FFF2-40B4-BE49-F238E27FC236}">
                <a16:creationId xmlns:a16="http://schemas.microsoft.com/office/drawing/2014/main" id="{85CC3EBC-1C1E-A841-825A-3039E0015CCF}"/>
              </a:ext>
            </a:extLst>
          </p:cNvPr>
          <p:cNvSpPr/>
          <p:nvPr/>
        </p:nvSpPr>
        <p:spPr>
          <a:xfrm>
            <a:off x="2366682" y="3687223"/>
            <a:ext cx="4951997" cy="1409211"/>
          </a:xfrm>
          <a:prstGeom prst="wedgeRoundRectCallout">
            <a:avLst>
              <a:gd name="adj1" fmla="val 60935"/>
              <a:gd name="adj2" fmla="val 1828"/>
              <a:gd name="adj3" fmla="val 16667"/>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So don’t waste any time, doc!</a:t>
            </a:r>
          </a:p>
          <a:p>
            <a:pPr algn="ctr"/>
            <a:r>
              <a:rPr lang="en-US" dirty="0"/>
              <a:t>My delicious cake in waiting in the oven,</a:t>
            </a:r>
          </a:p>
          <a:p>
            <a:pPr algn="ctr"/>
            <a:r>
              <a:rPr lang="en-US" dirty="0"/>
              <a:t>I do not want to burn it (again)</a:t>
            </a:r>
          </a:p>
        </p:txBody>
      </p:sp>
      <p:sp>
        <p:nvSpPr>
          <p:cNvPr id="9" name="Rounded Rectangular Callout 8">
            <a:extLst>
              <a:ext uri="{FF2B5EF4-FFF2-40B4-BE49-F238E27FC236}">
                <a16:creationId xmlns:a16="http://schemas.microsoft.com/office/drawing/2014/main" id="{E847BB8B-F6E5-9C48-ABA0-98E5E336BF6F}"/>
              </a:ext>
            </a:extLst>
          </p:cNvPr>
          <p:cNvSpPr/>
          <p:nvPr/>
        </p:nvSpPr>
        <p:spPr>
          <a:xfrm>
            <a:off x="2366683" y="2115670"/>
            <a:ext cx="4951996" cy="1178858"/>
          </a:xfrm>
          <a:prstGeom prst="wedgeRoundRectCallout">
            <a:avLst>
              <a:gd name="adj1" fmla="val -60601"/>
              <a:gd name="adj2" fmla="val 54678"/>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OK OK, but I still need to pack all my stuff,</a:t>
            </a:r>
          </a:p>
          <a:p>
            <a:pPr algn="ctr"/>
            <a:r>
              <a:rPr lang="en-US" dirty="0"/>
              <a:t>I do not have much time!</a:t>
            </a:r>
          </a:p>
          <a:p>
            <a:pPr algn="ctr"/>
            <a:r>
              <a:rPr lang="en-US" dirty="0"/>
              <a:t>(They are so needy, but I will miss them)</a:t>
            </a:r>
          </a:p>
        </p:txBody>
      </p:sp>
      <p:pic>
        <p:nvPicPr>
          <p:cNvPr id="10" name="Picture 9">
            <a:extLst>
              <a:ext uri="{FF2B5EF4-FFF2-40B4-BE49-F238E27FC236}">
                <a16:creationId xmlns:a16="http://schemas.microsoft.com/office/drawing/2014/main" id="{D0F534B6-1321-FB49-A13D-BA5E633253C4}"/>
              </a:ext>
            </a:extLst>
          </p:cNvPr>
          <p:cNvPicPr>
            <a:picLocks/>
          </p:cNvPicPr>
          <p:nvPr/>
        </p:nvPicPr>
        <p:blipFill rotWithShape="1">
          <a:blip r:embed="rId3"/>
          <a:srcRect l="11097" r="28623" b="75627"/>
          <a:stretch/>
        </p:blipFill>
        <p:spPr>
          <a:xfrm>
            <a:off x="9729644" y="2667894"/>
            <a:ext cx="1371600" cy="1280160"/>
          </a:xfrm>
          <a:prstGeom prst="ellipse">
            <a:avLst/>
          </a:prstGeom>
          <a:ln w="63500" cap="rnd">
            <a:solidFill>
              <a:srgbClr val="C00000"/>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8CEECCD9-AB7B-7B40-8217-F0CB9A757A0F}"/>
              </a:ext>
            </a:extLst>
          </p:cNvPr>
          <p:cNvPicPr>
            <a:picLocks/>
          </p:cNvPicPr>
          <p:nvPr/>
        </p:nvPicPr>
        <p:blipFill rotWithShape="1">
          <a:blip r:embed="rId4"/>
          <a:srcRect l="22473" r="20633" b="76091"/>
          <a:stretch/>
        </p:blipFill>
        <p:spPr>
          <a:xfrm>
            <a:off x="8358044" y="2300377"/>
            <a:ext cx="1371600" cy="1280160"/>
          </a:xfrm>
          <a:prstGeom prst="ellipse">
            <a:avLst/>
          </a:prstGeom>
          <a:ln w="63500" cap="rnd">
            <a:solidFill>
              <a:srgbClr val="7030A0"/>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40362755-7A84-8D46-8D8B-644FF060544B}"/>
              </a:ext>
            </a:extLst>
          </p:cNvPr>
          <p:cNvPicPr>
            <a:picLocks/>
          </p:cNvPicPr>
          <p:nvPr/>
        </p:nvPicPr>
        <p:blipFill rotWithShape="1">
          <a:blip r:embed="rId5"/>
          <a:srcRect l="23670" t="4644" r="17245" b="67834"/>
          <a:stretch/>
        </p:blipFill>
        <p:spPr>
          <a:xfrm>
            <a:off x="9411070" y="1515077"/>
            <a:ext cx="1371600" cy="1280160"/>
          </a:xfrm>
          <a:prstGeom prst="ellipse">
            <a:avLst/>
          </a:prstGeom>
          <a:ln w="63500" cap="rnd">
            <a:solidFill>
              <a:srgbClr val="FFFF00"/>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6A5AA2FE-673E-6B4D-A104-E9AE3F22F4EF}"/>
              </a:ext>
            </a:extLst>
          </p:cNvPr>
          <p:cNvPicPr>
            <a:picLocks/>
          </p:cNvPicPr>
          <p:nvPr/>
        </p:nvPicPr>
        <p:blipFill rotWithShape="1">
          <a:blip r:embed="rId6"/>
          <a:srcRect l="28053" t="4816" r="15682" b="70931"/>
          <a:stretch/>
        </p:blipFill>
        <p:spPr>
          <a:xfrm>
            <a:off x="9329086" y="156881"/>
            <a:ext cx="1371600" cy="1280160"/>
          </a:xfrm>
          <a:prstGeom prst="ellipse">
            <a:avLst/>
          </a:prstGeom>
          <a:ln w="63500" cap="rnd">
            <a:solidFill>
              <a:schemeClr val="accent4"/>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C28BCF59-3A7B-B745-81CB-6E46B0F34272}"/>
              </a:ext>
            </a:extLst>
          </p:cNvPr>
          <p:cNvPicPr>
            <a:picLocks/>
          </p:cNvPicPr>
          <p:nvPr/>
        </p:nvPicPr>
        <p:blipFill rotWithShape="1">
          <a:blip r:embed="rId7"/>
          <a:srcRect l="18049" t="-52" r="28126" b="74939"/>
          <a:stretch/>
        </p:blipFill>
        <p:spPr>
          <a:xfrm flipH="1">
            <a:off x="8039469" y="942181"/>
            <a:ext cx="1371600" cy="1280160"/>
          </a:xfrm>
          <a:prstGeom prst="ellipse">
            <a:avLst/>
          </a:prstGeom>
          <a:ln w="63500" cap="rnd">
            <a:solidFill>
              <a:srgbClr val="00B0F0"/>
            </a:solidFill>
          </a:ln>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547C97AD-019A-D84F-A28E-4EB9DF80EA50}"/>
              </a:ext>
            </a:extLst>
          </p:cNvPr>
          <p:cNvPicPr>
            <a:picLocks/>
          </p:cNvPicPr>
          <p:nvPr/>
        </p:nvPicPr>
        <p:blipFill rotWithShape="1">
          <a:blip r:embed="rId8"/>
          <a:srcRect l="25580" r="6837" b="71103"/>
          <a:stretch/>
        </p:blipFill>
        <p:spPr>
          <a:xfrm>
            <a:off x="8049741" y="3580537"/>
            <a:ext cx="1371600" cy="1280160"/>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55910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FC4F-42FB-F34D-8159-0601496C54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E5A271-AE48-B74A-ACE3-232B4DB449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8895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511A3B-A62D-E14A-BE44-8BC75BA9D665}"/>
              </a:ext>
            </a:extLst>
          </p:cNvPr>
          <p:cNvPicPr>
            <a:picLocks noChangeAspect="1"/>
          </p:cNvPicPr>
          <p:nvPr/>
        </p:nvPicPr>
        <p:blipFill>
          <a:blip r:embed="rId2"/>
          <a:stretch>
            <a:fillRect/>
          </a:stretch>
        </p:blipFill>
        <p:spPr>
          <a:xfrm>
            <a:off x="-1038704" y="0"/>
            <a:ext cx="11558892" cy="6496445"/>
          </a:xfrm>
          <a:prstGeom prst="rect">
            <a:avLst/>
          </a:prstGeom>
        </p:spPr>
      </p:pic>
    </p:spTree>
    <p:extLst>
      <p:ext uri="{BB962C8B-B14F-4D97-AF65-F5344CB8AC3E}">
        <p14:creationId xmlns:p14="http://schemas.microsoft.com/office/powerpoint/2010/main" val="2786081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97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F46620-D1A7-4A41-BCF2-C15CBC6135CE}"/>
              </a:ext>
            </a:extLst>
          </p:cNvPr>
          <p:cNvPicPr>
            <a:picLocks noChangeAspect="1"/>
          </p:cNvPicPr>
          <p:nvPr/>
        </p:nvPicPr>
        <p:blipFill rotWithShape="1">
          <a:blip r:embed="rId2"/>
          <a:srcRect l="11097" r="28623" b="75627"/>
          <a:stretch/>
        </p:blipFill>
        <p:spPr>
          <a:xfrm>
            <a:off x="4480815" y="1506071"/>
            <a:ext cx="1567187" cy="1404730"/>
          </a:xfrm>
          <a:prstGeom prst="ellipse">
            <a:avLst/>
          </a:prstGeom>
          <a:ln w="63500" cap="rnd">
            <a:solidFill>
              <a:srgbClr val="C00000"/>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93D9CFE9-8C5D-AF44-8027-8C4218D1D2DF}"/>
              </a:ext>
            </a:extLst>
          </p:cNvPr>
          <p:cNvPicPr>
            <a:picLocks noChangeAspect="1"/>
          </p:cNvPicPr>
          <p:nvPr/>
        </p:nvPicPr>
        <p:blipFill rotWithShape="1">
          <a:blip r:embed="rId3"/>
          <a:srcRect l="22473" r="20633" b="76091"/>
          <a:stretch/>
        </p:blipFill>
        <p:spPr>
          <a:xfrm>
            <a:off x="4480815" y="47553"/>
            <a:ext cx="1479177" cy="1308846"/>
          </a:xfrm>
          <a:prstGeom prst="ellipse">
            <a:avLst/>
          </a:prstGeom>
          <a:ln w="63500" cap="rnd">
            <a:solidFill>
              <a:srgbClr val="7030A0"/>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C9A15F6A-CB70-6B46-86D5-4CFDD9B887BF}"/>
              </a:ext>
            </a:extLst>
          </p:cNvPr>
          <p:cNvPicPr>
            <a:picLocks noChangeAspect="1"/>
          </p:cNvPicPr>
          <p:nvPr/>
        </p:nvPicPr>
        <p:blipFill rotWithShape="1">
          <a:blip r:embed="rId4"/>
          <a:srcRect l="23670" t="4644" r="17245" b="67834"/>
          <a:stretch/>
        </p:blipFill>
        <p:spPr>
          <a:xfrm>
            <a:off x="7984380" y="98611"/>
            <a:ext cx="1401726" cy="1308847"/>
          </a:xfrm>
          <a:prstGeom prst="ellipse">
            <a:avLst/>
          </a:prstGeom>
          <a:ln w="63500" cap="rnd">
            <a:solidFill>
              <a:srgbClr val="FFFF00"/>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B709B38C-A3EA-2041-9E5D-A93C93EE591B}"/>
              </a:ext>
            </a:extLst>
          </p:cNvPr>
          <p:cNvPicPr>
            <a:picLocks noChangeAspect="1"/>
          </p:cNvPicPr>
          <p:nvPr/>
        </p:nvPicPr>
        <p:blipFill rotWithShape="1">
          <a:blip r:embed="rId5"/>
          <a:srcRect l="28053" t="4816" r="15682" b="70931"/>
          <a:stretch/>
        </p:blipFill>
        <p:spPr>
          <a:xfrm>
            <a:off x="9795251" y="143435"/>
            <a:ext cx="1435992" cy="1264023"/>
          </a:xfrm>
          <a:prstGeom prst="ellipse">
            <a:avLst/>
          </a:prstGeom>
          <a:ln w="63500" cap="rnd">
            <a:solidFill>
              <a:schemeClr val="accent4"/>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E5341793-7EC8-C64A-8C09-129CF25A6A07}"/>
              </a:ext>
            </a:extLst>
          </p:cNvPr>
          <p:cNvPicPr>
            <a:picLocks noChangeAspect="1"/>
          </p:cNvPicPr>
          <p:nvPr/>
        </p:nvPicPr>
        <p:blipFill rotWithShape="1">
          <a:blip r:embed="rId6"/>
          <a:srcRect l="18049" t="-52" r="28126" b="74939"/>
          <a:stretch/>
        </p:blipFill>
        <p:spPr>
          <a:xfrm flipH="1">
            <a:off x="6291687" y="98611"/>
            <a:ext cx="1461249" cy="1308847"/>
          </a:xfrm>
          <a:prstGeom prst="ellipse">
            <a:avLst/>
          </a:prstGeom>
          <a:ln w="63500" cap="rnd">
            <a:solidFill>
              <a:srgbClr val="00B0F0"/>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1A51D861-9D81-1A4A-AE3B-D1CB409B1814}"/>
              </a:ext>
            </a:extLst>
          </p:cNvPr>
          <p:cNvPicPr>
            <a:picLocks noChangeAspect="1"/>
          </p:cNvPicPr>
          <p:nvPr/>
        </p:nvPicPr>
        <p:blipFill rotWithShape="1">
          <a:blip r:embed="rId7"/>
          <a:srcRect l="25580" r="6837" b="71103"/>
          <a:stretch/>
        </p:blipFill>
        <p:spPr>
          <a:xfrm>
            <a:off x="2456427" y="22410"/>
            <a:ext cx="1658471" cy="1506071"/>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6D11D255-8561-B74A-9CD2-9A96E445C7D4}"/>
              </a:ext>
            </a:extLst>
          </p:cNvPr>
          <p:cNvPicPr>
            <a:picLocks noChangeAspect="1"/>
          </p:cNvPicPr>
          <p:nvPr/>
        </p:nvPicPr>
        <p:blipFill rotWithShape="1">
          <a:blip r:embed="rId8"/>
          <a:srcRect l="26614" b="68522"/>
          <a:stretch/>
        </p:blipFill>
        <p:spPr>
          <a:xfrm>
            <a:off x="71718" y="98611"/>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32371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BB7F69-EE67-324A-830A-408FD33AF67D}"/>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contrast="-40000"/>
                    </a14:imgEffect>
                  </a14:imgLayer>
                </a14:imgProps>
              </a:ext>
            </a:extLst>
          </a:blip>
          <a:srcRect b="7382"/>
          <a:stretch/>
        </p:blipFill>
        <p:spPr>
          <a:xfrm>
            <a:off x="0" y="0"/>
            <a:ext cx="11274425" cy="5211764"/>
          </a:xfrm>
          <a:prstGeom prst="rect">
            <a:avLst/>
          </a:prstGeom>
        </p:spPr>
      </p:pic>
      <p:sp>
        <p:nvSpPr>
          <p:cNvPr id="5" name="Title 1">
            <a:extLst>
              <a:ext uri="{FF2B5EF4-FFF2-40B4-BE49-F238E27FC236}">
                <a16:creationId xmlns:a16="http://schemas.microsoft.com/office/drawing/2014/main" id="{AEA26F1E-10E3-C84C-8787-D251C124A115}"/>
              </a:ext>
            </a:extLst>
          </p:cNvPr>
          <p:cNvSpPr>
            <a:spLocks noGrp="1"/>
          </p:cNvSpPr>
          <p:nvPr>
            <p:ph type="title"/>
          </p:nvPr>
        </p:nvSpPr>
        <p:spPr>
          <a:xfrm>
            <a:off x="379412" y="0"/>
            <a:ext cx="10515600" cy="867569"/>
          </a:xfrm>
        </p:spPr>
        <p:txBody>
          <a:bodyPr/>
          <a:lstStyle/>
          <a:p>
            <a:pPr algn="ctr"/>
            <a:r>
              <a:rPr lang="en-US" b="1" dirty="0">
                <a:latin typeface="Apple Chancery" panose="03020702040506060504" pitchFamily="66" charset="-79"/>
                <a:cs typeface="Apple Chancery" panose="03020702040506060504" pitchFamily="66" charset="-79"/>
              </a:rPr>
              <a:t>1. Visit the Patients</a:t>
            </a:r>
          </a:p>
        </p:txBody>
      </p:sp>
      <p:sp>
        <p:nvSpPr>
          <p:cNvPr id="6" name="Content Placeholder 2">
            <a:extLst>
              <a:ext uri="{FF2B5EF4-FFF2-40B4-BE49-F238E27FC236}">
                <a16:creationId xmlns:a16="http://schemas.microsoft.com/office/drawing/2014/main" id="{3F1459EF-A10A-7947-96A7-D93E4FBDDEAE}"/>
              </a:ext>
            </a:extLst>
          </p:cNvPr>
          <p:cNvSpPr>
            <a:spLocks noGrp="1"/>
          </p:cNvSpPr>
          <p:nvPr>
            <p:ph idx="1"/>
          </p:nvPr>
        </p:nvSpPr>
        <p:spPr>
          <a:xfrm>
            <a:off x="887507" y="867573"/>
            <a:ext cx="9502588" cy="4344189"/>
          </a:xfrm>
        </p:spPr>
        <p:txBody>
          <a:bodyPr>
            <a:normAutofit lnSpcReduction="10000"/>
          </a:bodyPr>
          <a:lstStyle/>
          <a:p>
            <a:pPr>
              <a:lnSpc>
                <a:spcPct val="150000"/>
              </a:lnSpc>
            </a:pPr>
            <a:r>
              <a:rPr lang="en-US" dirty="0">
                <a:latin typeface="Apple Chancery" panose="03020702040506060504" pitchFamily="66" charset="-79"/>
                <a:cs typeface="Apple Chancery" panose="03020702040506060504" pitchFamily="66" charset="-79"/>
              </a:rPr>
              <a:t>Each day some villagers seek your help</a:t>
            </a:r>
          </a:p>
          <a:p>
            <a:pPr>
              <a:lnSpc>
                <a:spcPct val="150000"/>
              </a:lnSpc>
            </a:pPr>
            <a:r>
              <a:rPr lang="en-US" dirty="0">
                <a:latin typeface="Apple Chancery" panose="03020702040506060504" pitchFamily="66" charset="-79"/>
                <a:cs typeface="Apple Chancery" panose="03020702040506060504" pitchFamily="66" charset="-79"/>
              </a:rPr>
              <a:t>Sometimes some symptoms are immediately visible, but usually you are not sure</a:t>
            </a:r>
          </a:p>
          <a:p>
            <a:pPr>
              <a:lnSpc>
                <a:spcPct val="150000"/>
              </a:lnSpc>
            </a:pPr>
            <a:r>
              <a:rPr lang="en-US" dirty="0">
                <a:latin typeface="Apple Chancery" panose="03020702040506060504" pitchFamily="66" charset="-79"/>
                <a:cs typeface="Apple Chancery" panose="03020702040506060504" pitchFamily="66" charset="-79"/>
              </a:rPr>
              <a:t>You can run tests (blue icons) to learn more about their symptoms</a:t>
            </a:r>
          </a:p>
          <a:p>
            <a:pPr>
              <a:lnSpc>
                <a:spcPct val="150000"/>
              </a:lnSpc>
            </a:pPr>
            <a:r>
              <a:rPr lang="en-US" dirty="0">
                <a:latin typeface="Apple Chancery" panose="03020702040506060504" pitchFamily="66" charset="-79"/>
                <a:cs typeface="Apple Chancery" panose="03020702040506060504" pitchFamily="66" charset="-79"/>
              </a:rPr>
              <a:t>Click on a patient to read their report (list of symptoms), then click on the test icons to update the report with the new results</a:t>
            </a:r>
          </a:p>
          <a:p>
            <a:pPr>
              <a:lnSpc>
                <a:spcPct val="150000"/>
              </a:lnSpc>
            </a:pPr>
            <a:r>
              <a:rPr lang="en-US" dirty="0">
                <a:latin typeface="Apple Chancery" panose="03020702040506060504" pitchFamily="66" charset="-79"/>
                <a:cs typeface="Apple Chancery" panose="03020702040506060504" pitchFamily="66" charset="-79"/>
              </a:rPr>
              <a:t>Your tests are initially not perfect, you will have the chance to improve them later</a:t>
            </a:r>
          </a:p>
          <a:p>
            <a:pPr>
              <a:lnSpc>
                <a:spcPct val="150000"/>
              </a:lnSpc>
            </a:pPr>
            <a:r>
              <a:rPr lang="en-US" dirty="0">
                <a:latin typeface="Apple Chancery" panose="03020702040506060504" pitchFamily="66" charset="-79"/>
                <a:cs typeface="Apple Chancery" panose="03020702040506060504" pitchFamily="66" charset="-79"/>
              </a:rPr>
              <a:t>You have a limited number of tests available every day</a:t>
            </a:r>
          </a:p>
          <a:p>
            <a:pPr>
              <a:lnSpc>
                <a:spcPct val="150000"/>
              </a:lnSpc>
            </a:pPr>
            <a:r>
              <a:rPr lang="en-US" dirty="0">
                <a:latin typeface="Apple Chancery" panose="03020702040506060504" pitchFamily="66" charset="-79"/>
                <a:cs typeface="Apple Chancery" panose="03020702040506060504" pitchFamily="66" charset="-79"/>
              </a:rPr>
              <a:t>To move to another patient, return to the main screen (red icon)</a:t>
            </a:r>
          </a:p>
        </p:txBody>
      </p:sp>
    </p:spTree>
    <p:extLst>
      <p:ext uri="{BB962C8B-B14F-4D97-AF65-F5344CB8AC3E}">
        <p14:creationId xmlns:p14="http://schemas.microsoft.com/office/powerpoint/2010/main" val="483395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BB7F69-EE67-324A-830A-408FD33AF67D}"/>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contrast="-40000"/>
                    </a14:imgEffect>
                  </a14:imgLayer>
                </a14:imgProps>
              </a:ext>
            </a:extLst>
          </a:blip>
          <a:srcRect b="7382"/>
          <a:stretch/>
        </p:blipFill>
        <p:spPr>
          <a:xfrm>
            <a:off x="0" y="0"/>
            <a:ext cx="11274425" cy="5211763"/>
          </a:xfrm>
          <a:prstGeom prst="rect">
            <a:avLst/>
          </a:prstGeom>
        </p:spPr>
      </p:pic>
      <p:sp>
        <p:nvSpPr>
          <p:cNvPr id="5" name="Title 1">
            <a:extLst>
              <a:ext uri="{FF2B5EF4-FFF2-40B4-BE49-F238E27FC236}">
                <a16:creationId xmlns:a16="http://schemas.microsoft.com/office/drawing/2014/main" id="{AEA26F1E-10E3-C84C-8787-D251C124A115}"/>
              </a:ext>
            </a:extLst>
          </p:cNvPr>
          <p:cNvSpPr>
            <a:spLocks noGrp="1"/>
          </p:cNvSpPr>
          <p:nvPr>
            <p:ph type="title"/>
          </p:nvPr>
        </p:nvSpPr>
        <p:spPr>
          <a:xfrm>
            <a:off x="379412" y="0"/>
            <a:ext cx="10515600" cy="867569"/>
          </a:xfrm>
        </p:spPr>
        <p:txBody>
          <a:bodyPr/>
          <a:lstStyle/>
          <a:p>
            <a:pPr algn="ctr"/>
            <a:r>
              <a:rPr lang="en-US" b="1" dirty="0">
                <a:latin typeface="Apple Chancery" panose="03020702040506060504" pitchFamily="66" charset="-79"/>
                <a:cs typeface="Apple Chancery" panose="03020702040506060504" pitchFamily="66" charset="-79"/>
              </a:rPr>
              <a:t>2. Consult the Manual</a:t>
            </a:r>
          </a:p>
        </p:txBody>
      </p:sp>
      <p:sp>
        <p:nvSpPr>
          <p:cNvPr id="6" name="Content Placeholder 2">
            <a:extLst>
              <a:ext uri="{FF2B5EF4-FFF2-40B4-BE49-F238E27FC236}">
                <a16:creationId xmlns:a16="http://schemas.microsoft.com/office/drawing/2014/main" id="{3F1459EF-A10A-7947-96A7-D93E4FBDDEAE}"/>
              </a:ext>
            </a:extLst>
          </p:cNvPr>
          <p:cNvSpPr>
            <a:spLocks noGrp="1"/>
          </p:cNvSpPr>
          <p:nvPr>
            <p:ph idx="1"/>
          </p:nvPr>
        </p:nvSpPr>
        <p:spPr>
          <a:xfrm>
            <a:off x="1129556" y="867574"/>
            <a:ext cx="9009530" cy="4344190"/>
          </a:xfrm>
        </p:spPr>
        <p:txBody>
          <a:bodyPr>
            <a:normAutofit lnSpcReduction="10000"/>
          </a:bodyPr>
          <a:lstStyle/>
          <a:p>
            <a:pPr>
              <a:lnSpc>
                <a:spcPct val="150000"/>
              </a:lnSpc>
            </a:pPr>
            <a:r>
              <a:rPr lang="en-US" dirty="0">
                <a:latin typeface="Apple Chancery" panose="03020702040506060504" pitchFamily="66" charset="-79"/>
                <a:cs typeface="Apple Chancery" panose="03020702040506060504" pitchFamily="66" charset="-79"/>
              </a:rPr>
              <a:t>Click on the manual (yellow icon) to see the list of known diseases</a:t>
            </a:r>
          </a:p>
          <a:p>
            <a:pPr>
              <a:lnSpc>
                <a:spcPct val="150000"/>
              </a:lnSpc>
            </a:pPr>
            <a:r>
              <a:rPr lang="en-US" dirty="0">
                <a:latin typeface="Apple Chancery" panose="03020702040506060504" pitchFamily="66" charset="-79"/>
                <a:cs typeface="Apple Chancery" panose="03020702040506060504" pitchFamily="66" charset="-79"/>
              </a:rPr>
              <a:t>You unlock more diseases and symptoms during the game</a:t>
            </a:r>
          </a:p>
          <a:p>
            <a:pPr>
              <a:lnSpc>
                <a:spcPct val="150000"/>
              </a:lnSpc>
            </a:pPr>
            <a:r>
              <a:rPr lang="en-US" dirty="0">
                <a:latin typeface="Apple Chancery" panose="03020702040506060504" pitchFamily="66" charset="-79"/>
                <a:cs typeface="Apple Chancery" panose="03020702040506060504" pitchFamily="66" charset="-79"/>
              </a:rPr>
              <a:t>Each disease has a typical pattern of symptoms</a:t>
            </a:r>
          </a:p>
          <a:p>
            <a:pPr>
              <a:lnSpc>
                <a:spcPct val="150000"/>
              </a:lnSpc>
            </a:pPr>
            <a:r>
              <a:rPr lang="en-US" dirty="0">
                <a:latin typeface="Apple Chancery" panose="03020702040506060504" pitchFamily="66" charset="-79"/>
                <a:cs typeface="Apple Chancery" panose="03020702040506060504" pitchFamily="66" charset="-79"/>
              </a:rPr>
              <a:t>Some of them always appear in the sick patients, others never appear, and others might appear with different likelihood (rarely or often)</a:t>
            </a:r>
          </a:p>
          <a:p>
            <a:pPr>
              <a:lnSpc>
                <a:spcPct val="150000"/>
              </a:lnSpc>
            </a:pPr>
            <a:r>
              <a:rPr lang="en-US" dirty="0">
                <a:latin typeface="Apple Chancery" panose="03020702040506060504" pitchFamily="66" charset="-79"/>
                <a:cs typeface="Apple Chancery" panose="03020702040506060504" pitchFamily="66" charset="-79"/>
              </a:rPr>
              <a:t>Consult the manual to decide which tests are most useful for your diagnosis</a:t>
            </a:r>
          </a:p>
          <a:p>
            <a:pPr>
              <a:lnSpc>
                <a:spcPct val="150000"/>
              </a:lnSpc>
            </a:pPr>
            <a:r>
              <a:rPr lang="en-US" dirty="0">
                <a:latin typeface="Apple Chancery" panose="03020702040506060504" pitchFamily="66" charset="-79"/>
                <a:cs typeface="Apple Chancery" panose="03020702040506060504" pitchFamily="66" charset="-79"/>
              </a:rPr>
              <a:t>The manual also contains the correct medicine for each disease</a:t>
            </a:r>
          </a:p>
          <a:p>
            <a:pPr>
              <a:lnSpc>
                <a:spcPct val="150000"/>
              </a:lnSpc>
            </a:pPr>
            <a:r>
              <a:rPr lang="en-US" dirty="0">
                <a:latin typeface="Apple Chancery" panose="03020702040506060504" pitchFamily="66" charset="-79"/>
                <a:cs typeface="Apple Chancery" panose="03020702040506060504" pitchFamily="66" charset="-79"/>
              </a:rPr>
              <a:t>Chamomile has a small chance of cure any disease (it is not very reliable)</a:t>
            </a:r>
          </a:p>
        </p:txBody>
      </p:sp>
    </p:spTree>
    <p:extLst>
      <p:ext uri="{BB962C8B-B14F-4D97-AF65-F5344CB8AC3E}">
        <p14:creationId xmlns:p14="http://schemas.microsoft.com/office/powerpoint/2010/main" val="38320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EC832C-8443-874E-ADB3-5E41C5F8A23B}"/>
              </a:ext>
            </a:extLst>
          </p:cNvPr>
          <p:cNvPicPr>
            <a:picLocks noChangeAspect="1"/>
          </p:cNvPicPr>
          <p:nvPr/>
        </p:nvPicPr>
        <p:blipFill rotWithShape="1">
          <a:blip r:embed="rId2"/>
          <a:srcRect l="26614" b="68522"/>
          <a:stretch/>
        </p:blipFill>
        <p:spPr>
          <a:xfrm>
            <a:off x="111651" y="953926"/>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1" name="Rounded Rectangular Callout 10">
            <a:extLst>
              <a:ext uri="{FF2B5EF4-FFF2-40B4-BE49-F238E27FC236}">
                <a16:creationId xmlns:a16="http://schemas.microsoft.com/office/drawing/2014/main" id="{EE0B7670-40EF-3446-B067-C78F6C48849E}"/>
              </a:ext>
            </a:extLst>
          </p:cNvPr>
          <p:cNvSpPr/>
          <p:nvPr/>
        </p:nvSpPr>
        <p:spPr>
          <a:xfrm>
            <a:off x="2352827" y="0"/>
            <a:ext cx="5952565" cy="1730189"/>
          </a:xfrm>
          <a:prstGeom prst="wedgeRoundRectCallout">
            <a:avLst>
              <a:gd name="adj1" fmla="val -60601"/>
              <a:gd name="adj2" fmla="val 54678"/>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How do I even start?</a:t>
            </a:r>
          </a:p>
          <a:p>
            <a:pPr algn="ctr"/>
            <a:endParaRPr lang="en-US" dirty="0"/>
          </a:p>
          <a:p>
            <a:pPr algn="ctr"/>
            <a:r>
              <a:rPr lang="en-US" dirty="0"/>
              <a:t>What are all these buttons?</a:t>
            </a:r>
          </a:p>
        </p:txBody>
      </p:sp>
      <p:sp>
        <p:nvSpPr>
          <p:cNvPr id="12" name="Rounded Rectangular Callout 11">
            <a:extLst>
              <a:ext uri="{FF2B5EF4-FFF2-40B4-BE49-F238E27FC236}">
                <a16:creationId xmlns:a16="http://schemas.microsoft.com/office/drawing/2014/main" id="{DB535A14-0E5F-0E47-9CF2-FFF29A2DE18C}"/>
              </a:ext>
            </a:extLst>
          </p:cNvPr>
          <p:cNvSpPr/>
          <p:nvPr/>
        </p:nvSpPr>
        <p:spPr>
          <a:xfrm>
            <a:off x="9316045" y="2772933"/>
            <a:ext cx="1965629" cy="1660525"/>
          </a:xfrm>
          <a:prstGeom prst="wedgeRoundRectCallout">
            <a:avLst>
              <a:gd name="adj1" fmla="val 23298"/>
              <a:gd name="adj2" fmla="val 89345"/>
              <a:gd name="adj3" fmla="val 16667"/>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Homepage</a:t>
            </a:r>
          </a:p>
          <a:p>
            <a:pPr algn="ctr"/>
            <a:endParaRPr lang="en-US" dirty="0"/>
          </a:p>
          <a:p>
            <a:pPr algn="ctr"/>
            <a:r>
              <a:rPr lang="en-US" dirty="0"/>
              <a:t>Gives you an overview of the patients</a:t>
            </a:r>
          </a:p>
        </p:txBody>
      </p:sp>
      <p:sp>
        <p:nvSpPr>
          <p:cNvPr id="13" name="Rounded Rectangular Callout 12">
            <a:extLst>
              <a:ext uri="{FF2B5EF4-FFF2-40B4-BE49-F238E27FC236}">
                <a16:creationId xmlns:a16="http://schemas.microsoft.com/office/drawing/2014/main" id="{9A0D2BBC-FF1F-2B48-B996-0BFEC7A5245E}"/>
              </a:ext>
            </a:extLst>
          </p:cNvPr>
          <p:cNvSpPr/>
          <p:nvPr/>
        </p:nvSpPr>
        <p:spPr>
          <a:xfrm>
            <a:off x="4422903" y="2772932"/>
            <a:ext cx="2428619" cy="1660525"/>
          </a:xfrm>
          <a:prstGeom prst="wedgeRoundRectCallout">
            <a:avLst>
              <a:gd name="adj1" fmla="val -49722"/>
              <a:gd name="adj2" fmla="val 91014"/>
              <a:gd name="adj3" fmla="val 16667"/>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Tests</a:t>
            </a:r>
          </a:p>
          <a:p>
            <a:pPr algn="ctr"/>
            <a:endParaRPr lang="en-US" dirty="0"/>
          </a:p>
          <a:p>
            <a:pPr algn="ctr"/>
            <a:r>
              <a:rPr lang="en-US" dirty="0"/>
              <a:t>Allow you to figure out the symptoms of your patients</a:t>
            </a:r>
          </a:p>
        </p:txBody>
      </p:sp>
      <p:sp>
        <p:nvSpPr>
          <p:cNvPr id="14" name="Rounded Rectangular Callout 13">
            <a:extLst>
              <a:ext uri="{FF2B5EF4-FFF2-40B4-BE49-F238E27FC236}">
                <a16:creationId xmlns:a16="http://schemas.microsoft.com/office/drawing/2014/main" id="{A112B374-D230-C844-B462-4305B76A6189}"/>
              </a:ext>
            </a:extLst>
          </p:cNvPr>
          <p:cNvSpPr/>
          <p:nvPr/>
        </p:nvSpPr>
        <p:spPr>
          <a:xfrm>
            <a:off x="7100969" y="2772932"/>
            <a:ext cx="1965629" cy="1660525"/>
          </a:xfrm>
          <a:prstGeom prst="wedgeRoundRectCallout">
            <a:avLst>
              <a:gd name="adj1" fmla="val 64884"/>
              <a:gd name="adj2" fmla="val 92682"/>
              <a:gd name="adj3" fmla="val 16667"/>
            </a:avLst>
          </a:prstGeom>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Manual</a:t>
            </a:r>
          </a:p>
          <a:p>
            <a:pPr algn="ctr"/>
            <a:endParaRPr lang="en-US" dirty="0"/>
          </a:p>
          <a:p>
            <a:pPr algn="ctr"/>
            <a:r>
              <a:rPr lang="en-US" dirty="0"/>
              <a:t>Contains information about diseases</a:t>
            </a:r>
          </a:p>
        </p:txBody>
      </p:sp>
      <p:sp>
        <p:nvSpPr>
          <p:cNvPr id="15" name="Rounded Rectangular Callout 14">
            <a:extLst>
              <a:ext uri="{FF2B5EF4-FFF2-40B4-BE49-F238E27FC236}">
                <a16:creationId xmlns:a16="http://schemas.microsoft.com/office/drawing/2014/main" id="{435E205A-6A5F-8D40-87BD-5AE73ED18537}"/>
              </a:ext>
            </a:extLst>
          </p:cNvPr>
          <p:cNvSpPr/>
          <p:nvPr/>
        </p:nvSpPr>
        <p:spPr>
          <a:xfrm>
            <a:off x="2207827" y="2772933"/>
            <a:ext cx="1965629" cy="1660525"/>
          </a:xfrm>
          <a:prstGeom prst="wedgeRoundRectCallout">
            <a:avLst>
              <a:gd name="adj1" fmla="val -59168"/>
              <a:gd name="adj2" fmla="val 91014"/>
              <a:gd name="adj3" fmla="val 16667"/>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Help</a:t>
            </a:r>
          </a:p>
          <a:p>
            <a:pPr algn="ctr"/>
            <a:endParaRPr lang="en-US" dirty="0"/>
          </a:p>
          <a:p>
            <a:pPr algn="ctr"/>
            <a:r>
              <a:rPr lang="en-US" dirty="0"/>
              <a:t>In case you forget the tutorial info</a:t>
            </a:r>
          </a:p>
        </p:txBody>
      </p:sp>
      <p:sp>
        <p:nvSpPr>
          <p:cNvPr id="16" name="Rounded Rectangular Callout 15">
            <a:extLst>
              <a:ext uri="{FF2B5EF4-FFF2-40B4-BE49-F238E27FC236}">
                <a16:creationId xmlns:a16="http://schemas.microsoft.com/office/drawing/2014/main" id="{7430A6D7-6A52-7842-B3ED-EA9FB49ECB3C}"/>
              </a:ext>
            </a:extLst>
          </p:cNvPr>
          <p:cNvSpPr/>
          <p:nvPr/>
        </p:nvSpPr>
        <p:spPr>
          <a:xfrm>
            <a:off x="-7249" y="2772932"/>
            <a:ext cx="1965629" cy="1660525"/>
          </a:xfrm>
          <a:prstGeom prst="wedgeRoundRectCallout">
            <a:avLst>
              <a:gd name="adj1" fmla="val -20402"/>
              <a:gd name="adj2" fmla="val 80167"/>
              <a:gd name="adj3" fmla="val 16667"/>
            </a:avLst>
          </a:prstGeom>
          <a:ln w="571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Confirm</a:t>
            </a:r>
            <a:r>
              <a:rPr lang="en-US" dirty="0"/>
              <a:t> [hidden]</a:t>
            </a:r>
          </a:p>
          <a:p>
            <a:pPr algn="ctr"/>
            <a:endParaRPr lang="en-US" dirty="0"/>
          </a:p>
          <a:p>
            <a:pPr algn="ctr"/>
            <a:r>
              <a:rPr lang="en-US" dirty="0"/>
              <a:t>Appears after you assign a cure to each patient</a:t>
            </a:r>
          </a:p>
        </p:txBody>
      </p:sp>
    </p:spTree>
    <p:extLst>
      <p:ext uri="{BB962C8B-B14F-4D97-AF65-F5344CB8AC3E}">
        <p14:creationId xmlns:p14="http://schemas.microsoft.com/office/powerpoint/2010/main" val="1926433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BB7F69-EE67-324A-830A-408FD33AF67D}"/>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contrast="-40000"/>
                    </a14:imgEffect>
                  </a14:imgLayer>
                </a14:imgProps>
              </a:ext>
            </a:extLst>
          </a:blip>
          <a:srcRect b="7382"/>
          <a:stretch/>
        </p:blipFill>
        <p:spPr>
          <a:xfrm>
            <a:off x="0" y="0"/>
            <a:ext cx="11274426" cy="5211764"/>
          </a:xfrm>
          <a:prstGeom prst="rect">
            <a:avLst/>
          </a:prstGeom>
        </p:spPr>
      </p:pic>
      <p:sp>
        <p:nvSpPr>
          <p:cNvPr id="5" name="Title 1">
            <a:extLst>
              <a:ext uri="{FF2B5EF4-FFF2-40B4-BE49-F238E27FC236}">
                <a16:creationId xmlns:a16="http://schemas.microsoft.com/office/drawing/2014/main" id="{AEA26F1E-10E3-C84C-8787-D251C124A115}"/>
              </a:ext>
            </a:extLst>
          </p:cNvPr>
          <p:cNvSpPr>
            <a:spLocks noGrp="1"/>
          </p:cNvSpPr>
          <p:nvPr>
            <p:ph type="title"/>
          </p:nvPr>
        </p:nvSpPr>
        <p:spPr>
          <a:xfrm>
            <a:off x="379412" y="0"/>
            <a:ext cx="10515600" cy="867569"/>
          </a:xfrm>
        </p:spPr>
        <p:txBody>
          <a:bodyPr/>
          <a:lstStyle/>
          <a:p>
            <a:pPr algn="ctr"/>
            <a:r>
              <a:rPr lang="en-US" b="1" dirty="0">
                <a:latin typeface="Apple Chancery" panose="03020702040506060504" pitchFamily="66" charset="-79"/>
                <a:cs typeface="Apple Chancery" panose="03020702040506060504" pitchFamily="66" charset="-79"/>
              </a:rPr>
              <a:t>3. Cure the Patients</a:t>
            </a:r>
          </a:p>
        </p:txBody>
      </p:sp>
      <p:sp>
        <p:nvSpPr>
          <p:cNvPr id="6" name="Content Placeholder 2">
            <a:extLst>
              <a:ext uri="{FF2B5EF4-FFF2-40B4-BE49-F238E27FC236}">
                <a16:creationId xmlns:a16="http://schemas.microsoft.com/office/drawing/2014/main" id="{3F1459EF-A10A-7947-96A7-D93E4FBDDEAE}"/>
              </a:ext>
            </a:extLst>
          </p:cNvPr>
          <p:cNvSpPr>
            <a:spLocks noGrp="1"/>
          </p:cNvSpPr>
          <p:nvPr>
            <p:ph idx="1"/>
          </p:nvPr>
        </p:nvSpPr>
        <p:spPr>
          <a:xfrm>
            <a:off x="1057835" y="867573"/>
            <a:ext cx="9170894" cy="4344191"/>
          </a:xfrm>
        </p:spPr>
        <p:txBody>
          <a:bodyPr>
            <a:normAutofit/>
          </a:bodyPr>
          <a:lstStyle/>
          <a:p>
            <a:pPr>
              <a:lnSpc>
                <a:spcPct val="150000"/>
              </a:lnSpc>
            </a:pPr>
            <a:r>
              <a:rPr lang="en-US" dirty="0">
                <a:latin typeface="Apple Chancery" panose="03020702040506060504" pitchFamily="66" charset="-79"/>
                <a:cs typeface="Apple Chancery" panose="03020702040506060504" pitchFamily="66" charset="-79"/>
              </a:rPr>
              <a:t>When you have collected enough hints, it’s time to cure you patients</a:t>
            </a:r>
          </a:p>
          <a:p>
            <a:pPr>
              <a:lnSpc>
                <a:spcPct val="150000"/>
              </a:lnSpc>
            </a:pPr>
            <a:r>
              <a:rPr lang="en-US" dirty="0">
                <a:latin typeface="Apple Chancery" panose="03020702040506060504" pitchFamily="66" charset="-79"/>
                <a:cs typeface="Apple Chancery" panose="03020702040506060504" pitchFamily="66" charset="-79"/>
              </a:rPr>
              <a:t>From the report page of a patient, click the Medicines icon (above the villager)</a:t>
            </a:r>
          </a:p>
          <a:p>
            <a:pPr>
              <a:lnSpc>
                <a:spcPct val="150000"/>
              </a:lnSpc>
            </a:pPr>
            <a:r>
              <a:rPr lang="en-US" dirty="0">
                <a:latin typeface="Apple Chancery" panose="03020702040506060504" pitchFamily="66" charset="-79"/>
                <a:cs typeface="Apple Chancery" panose="03020702040506060504" pitchFamily="66" charset="-79"/>
              </a:rPr>
              <a:t>You can choose one medical herb and assign it to the patient</a:t>
            </a:r>
          </a:p>
          <a:p>
            <a:pPr>
              <a:lnSpc>
                <a:spcPct val="150000"/>
              </a:lnSpc>
            </a:pPr>
            <a:r>
              <a:rPr lang="en-US" dirty="0">
                <a:latin typeface="Apple Chancery" panose="03020702040506060504" pitchFamily="66" charset="-79"/>
                <a:cs typeface="Apple Chancery" panose="03020702040506060504" pitchFamily="66" charset="-79"/>
              </a:rPr>
              <a:t>You find the correct treatment for each disease in the manual</a:t>
            </a:r>
          </a:p>
          <a:p>
            <a:pPr>
              <a:lnSpc>
                <a:spcPct val="150000"/>
              </a:lnSpc>
            </a:pPr>
            <a:r>
              <a:rPr lang="en-US" dirty="0">
                <a:latin typeface="Apple Chancery" panose="03020702040506060504" pitchFamily="66" charset="-79"/>
                <a:cs typeface="Apple Chancery" panose="03020702040506060504" pitchFamily="66" charset="-79"/>
              </a:rPr>
              <a:t>After you choose a medicine for each patient, a confirmation button (green) will appear on the bottom-left corner of the screen. Click it to end the day</a:t>
            </a:r>
          </a:p>
          <a:p>
            <a:pPr>
              <a:lnSpc>
                <a:spcPct val="150000"/>
              </a:lnSpc>
            </a:pPr>
            <a:r>
              <a:rPr lang="en-US" dirty="0">
                <a:latin typeface="Apple Chancery" panose="03020702040506060504" pitchFamily="66" charset="-79"/>
                <a:cs typeface="Apple Chancery" panose="03020702040506060504" pitchFamily="66" charset="-79"/>
              </a:rPr>
              <a:t>You will see the report with information about which patients are cured</a:t>
            </a:r>
          </a:p>
        </p:txBody>
      </p:sp>
    </p:spTree>
    <p:extLst>
      <p:ext uri="{BB962C8B-B14F-4D97-AF65-F5344CB8AC3E}">
        <p14:creationId xmlns:p14="http://schemas.microsoft.com/office/powerpoint/2010/main" val="2962807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BB7F69-EE67-324A-830A-408FD33AF67D}"/>
              </a:ext>
            </a:extLst>
          </p:cNvPr>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contrast="-40000"/>
                    </a14:imgEffect>
                  </a14:imgLayer>
                </a14:imgProps>
              </a:ext>
            </a:extLst>
          </a:blip>
          <a:srcRect b="7382"/>
          <a:stretch/>
        </p:blipFill>
        <p:spPr>
          <a:xfrm>
            <a:off x="0" y="0"/>
            <a:ext cx="11274426" cy="5211764"/>
          </a:xfrm>
          <a:prstGeom prst="rect">
            <a:avLst/>
          </a:prstGeom>
        </p:spPr>
      </p:pic>
      <p:sp>
        <p:nvSpPr>
          <p:cNvPr id="5" name="Title 1">
            <a:extLst>
              <a:ext uri="{FF2B5EF4-FFF2-40B4-BE49-F238E27FC236}">
                <a16:creationId xmlns:a16="http://schemas.microsoft.com/office/drawing/2014/main" id="{AEA26F1E-10E3-C84C-8787-D251C124A115}"/>
              </a:ext>
            </a:extLst>
          </p:cNvPr>
          <p:cNvSpPr>
            <a:spLocks noGrp="1"/>
          </p:cNvSpPr>
          <p:nvPr>
            <p:ph type="title"/>
          </p:nvPr>
        </p:nvSpPr>
        <p:spPr>
          <a:xfrm>
            <a:off x="379412" y="0"/>
            <a:ext cx="10515600" cy="867569"/>
          </a:xfrm>
        </p:spPr>
        <p:txBody>
          <a:bodyPr/>
          <a:lstStyle/>
          <a:p>
            <a:pPr algn="ctr"/>
            <a:r>
              <a:rPr lang="en-US" b="1" dirty="0">
                <a:latin typeface="Apple Chancery" panose="03020702040506060504" pitchFamily="66" charset="-79"/>
                <a:cs typeface="Apple Chancery" panose="03020702040506060504" pitchFamily="66" charset="-79"/>
              </a:rPr>
              <a:t>4. Experience and Days Progression</a:t>
            </a:r>
          </a:p>
        </p:txBody>
      </p:sp>
      <p:sp>
        <p:nvSpPr>
          <p:cNvPr id="6" name="Content Placeholder 2">
            <a:extLst>
              <a:ext uri="{FF2B5EF4-FFF2-40B4-BE49-F238E27FC236}">
                <a16:creationId xmlns:a16="http://schemas.microsoft.com/office/drawing/2014/main" id="{3F1459EF-A10A-7947-96A7-D93E4FBDDEAE}"/>
              </a:ext>
            </a:extLst>
          </p:cNvPr>
          <p:cNvSpPr>
            <a:spLocks noGrp="1"/>
          </p:cNvSpPr>
          <p:nvPr>
            <p:ph idx="1"/>
          </p:nvPr>
        </p:nvSpPr>
        <p:spPr>
          <a:xfrm>
            <a:off x="1219201" y="867573"/>
            <a:ext cx="8839200" cy="4344191"/>
          </a:xfrm>
        </p:spPr>
        <p:txBody>
          <a:bodyPr>
            <a:normAutofit/>
          </a:bodyPr>
          <a:lstStyle/>
          <a:p>
            <a:pPr>
              <a:lnSpc>
                <a:spcPct val="150000"/>
              </a:lnSpc>
            </a:pPr>
            <a:r>
              <a:rPr lang="en-US" dirty="0">
                <a:latin typeface="Apple Chancery" panose="03020702040506060504" pitchFamily="66" charset="-79"/>
                <a:cs typeface="Apple Chancery" panose="03020702040506060504" pitchFamily="66" charset="-79"/>
              </a:rPr>
              <a:t>In order to proceed, you need to cure at least the target number of patients</a:t>
            </a:r>
          </a:p>
          <a:p>
            <a:pPr>
              <a:lnSpc>
                <a:spcPct val="150000"/>
              </a:lnSpc>
            </a:pPr>
            <a:r>
              <a:rPr lang="en-US" dirty="0">
                <a:latin typeface="Apple Chancery" panose="03020702040506060504" pitchFamily="66" charset="-79"/>
                <a:cs typeface="Apple Chancery" panose="03020702040506060504" pitchFamily="66" charset="-79"/>
              </a:rPr>
              <a:t>If you fail, you will restart the day</a:t>
            </a:r>
          </a:p>
          <a:p>
            <a:pPr>
              <a:lnSpc>
                <a:spcPct val="150000"/>
              </a:lnSpc>
            </a:pPr>
            <a:r>
              <a:rPr lang="en-US" dirty="0">
                <a:latin typeface="Apple Chancery" panose="03020702040506060504" pitchFamily="66" charset="-79"/>
                <a:cs typeface="Apple Chancery" panose="03020702040506060504" pitchFamily="66" charset="-79"/>
              </a:rPr>
              <a:t>If you succeed, you also collect experience based on which patient you saved. Each patient has a different experience value</a:t>
            </a:r>
          </a:p>
          <a:p>
            <a:pPr>
              <a:lnSpc>
                <a:spcPct val="150000"/>
              </a:lnSpc>
            </a:pPr>
            <a:r>
              <a:rPr lang="en-US" dirty="0">
                <a:latin typeface="Apple Chancery" panose="03020702040506060504" pitchFamily="66" charset="-79"/>
                <a:cs typeface="Apple Chancery" panose="03020702040506060504" pitchFamily="66" charset="-79"/>
              </a:rPr>
              <a:t>Experience points make you advance to the next level and unlock new skills</a:t>
            </a:r>
          </a:p>
          <a:p>
            <a:pPr>
              <a:lnSpc>
                <a:spcPct val="150000"/>
              </a:lnSpc>
            </a:pPr>
            <a:r>
              <a:rPr lang="en-US" dirty="0">
                <a:latin typeface="Apple Chancery" panose="03020702040506060504" pitchFamily="66" charset="-79"/>
                <a:cs typeface="Apple Chancery" panose="03020702040506060504" pitchFamily="66" charset="-79"/>
              </a:rPr>
              <a:t>You can use the skill points to improve the accuracy of your test</a:t>
            </a:r>
          </a:p>
          <a:p>
            <a:pPr>
              <a:lnSpc>
                <a:spcPct val="150000"/>
              </a:lnSpc>
            </a:pPr>
            <a:r>
              <a:rPr lang="en-US" dirty="0">
                <a:latin typeface="Apple Chancery" panose="03020702040506060504" pitchFamily="66" charset="-79"/>
                <a:cs typeface="Apple Chancery" panose="03020702040506060504" pitchFamily="66" charset="-79"/>
              </a:rPr>
              <a:t>A test with higher accuracy makes fewer mistakes</a:t>
            </a:r>
          </a:p>
        </p:txBody>
      </p:sp>
    </p:spTree>
    <p:extLst>
      <p:ext uri="{BB962C8B-B14F-4D97-AF65-F5344CB8AC3E}">
        <p14:creationId xmlns:p14="http://schemas.microsoft.com/office/powerpoint/2010/main" val="2072424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EE5A0-013B-A042-BEB1-75AAFAEAD3D9}"/>
              </a:ext>
            </a:extLst>
          </p:cNvPr>
          <p:cNvPicPr>
            <a:picLocks noChangeAspect="1"/>
          </p:cNvPicPr>
          <p:nvPr/>
        </p:nvPicPr>
        <p:blipFill>
          <a:blip r:embed="rId2">
            <a:extLst>
              <a:ext uri="{BEBA8EAE-BF5A-486C-A8C5-ECC9F3942E4B}">
                <a14:imgProps xmlns:a14="http://schemas.microsoft.com/office/drawing/2010/main">
                  <a14:imgLayer>
                    <a14:imgEffect>
                      <a14:saturation sat="66000"/>
                    </a14:imgEffect>
                    <a14:imgEffect>
                      <a14:brightnessContrast bright="20000" contrast="20000"/>
                    </a14:imgEffect>
                  </a14:imgLayer>
                </a14:imgProps>
              </a:ext>
            </a:extLst>
          </a:blip>
          <a:stretch>
            <a:fillRect/>
          </a:stretch>
        </p:blipFill>
        <p:spPr>
          <a:xfrm>
            <a:off x="1741368" y="-823119"/>
            <a:ext cx="6058020" cy="6858000"/>
          </a:xfrm>
          <a:prstGeom prst="rect">
            <a:avLst/>
          </a:prstGeom>
        </p:spPr>
      </p:pic>
      <p:pic>
        <p:nvPicPr>
          <p:cNvPr id="5" name="Picture 4">
            <a:extLst>
              <a:ext uri="{FF2B5EF4-FFF2-40B4-BE49-F238E27FC236}">
                <a16:creationId xmlns:a16="http://schemas.microsoft.com/office/drawing/2014/main" id="{FBF2C6DD-4BE8-7D47-BEF6-9FC6FD83024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10278" y1="2444" x2="86944" y2="3195"/>
                        <a14:foregroundMark x1="92222" y1="2068" x2="90833" y2="11090"/>
                        <a14:foregroundMark x1="9722" y1="3195" x2="4444" y2="7519"/>
                        <a14:foregroundMark x1="13056" y1="7331" x2="83333" y2="6203"/>
                        <a14:foregroundMark x1="89444" y1="12218" x2="64444" y2="7331"/>
                        <a14:foregroundMark x1="88611" y1="29699" x2="91389" y2="30075"/>
                        <a14:foregroundMark x1="93889" y1="96053" x2="35556" y2="96429"/>
                        <a14:foregroundMark x1="8333" y1="98308" x2="31389" y2="97368"/>
                        <a14:foregroundMark x1="94167" y1="64286" x2="91389" y2="62594"/>
                      </a14:backgroundRemoval>
                    </a14:imgEffect>
                  </a14:imgLayer>
                </a14:imgProps>
              </a:ext>
            </a:extLst>
          </a:blip>
          <a:stretch>
            <a:fillRect/>
          </a:stretch>
        </p:blipFill>
        <p:spPr>
          <a:xfrm>
            <a:off x="7799388" y="-594519"/>
            <a:ext cx="2976562" cy="6400800"/>
          </a:xfrm>
          <a:prstGeom prst="rect">
            <a:avLst/>
          </a:prstGeom>
        </p:spPr>
      </p:pic>
    </p:spTree>
    <p:extLst>
      <p:ext uri="{BB962C8B-B14F-4D97-AF65-F5344CB8AC3E}">
        <p14:creationId xmlns:p14="http://schemas.microsoft.com/office/powerpoint/2010/main" val="231083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3F66B2-5714-9747-8A6C-06AD83530946}"/>
              </a:ext>
            </a:extLst>
          </p:cNvPr>
          <p:cNvPicPr>
            <a:picLocks noChangeAspect="1"/>
          </p:cNvPicPr>
          <p:nvPr/>
        </p:nvPicPr>
        <p:blipFill rotWithShape="1">
          <a:blip r:embed="rId2"/>
          <a:srcRect b="7187"/>
          <a:stretch/>
        </p:blipFill>
        <p:spPr>
          <a:xfrm>
            <a:off x="-458788" y="-823119"/>
            <a:ext cx="4953000" cy="3300413"/>
          </a:xfrm>
          <a:prstGeom prst="rect">
            <a:avLst/>
          </a:prstGeom>
        </p:spPr>
      </p:pic>
      <p:pic>
        <p:nvPicPr>
          <p:cNvPr id="5" name="Picture 4">
            <a:extLst>
              <a:ext uri="{FF2B5EF4-FFF2-40B4-BE49-F238E27FC236}">
                <a16:creationId xmlns:a16="http://schemas.microsoft.com/office/drawing/2014/main" id="{7C031810-E397-EF40-A8DF-EBA2E62E7D7D}"/>
              </a:ext>
            </a:extLst>
          </p:cNvPr>
          <p:cNvPicPr>
            <a:picLocks noChangeAspect="1"/>
          </p:cNvPicPr>
          <p:nvPr/>
        </p:nvPicPr>
        <p:blipFill>
          <a:blip r:embed="rId3"/>
          <a:stretch>
            <a:fillRect/>
          </a:stretch>
        </p:blipFill>
        <p:spPr>
          <a:xfrm>
            <a:off x="-534988" y="1447489"/>
            <a:ext cx="3548063" cy="4587395"/>
          </a:xfrm>
          <a:prstGeom prst="rect">
            <a:avLst/>
          </a:prstGeom>
        </p:spPr>
      </p:pic>
      <p:pic>
        <p:nvPicPr>
          <p:cNvPr id="6" name="Picture 5">
            <a:extLst>
              <a:ext uri="{FF2B5EF4-FFF2-40B4-BE49-F238E27FC236}">
                <a16:creationId xmlns:a16="http://schemas.microsoft.com/office/drawing/2014/main" id="{8DD3725F-E7B5-A140-85EB-1708F0114FD4}"/>
              </a:ext>
            </a:extLst>
          </p:cNvPr>
          <p:cNvPicPr>
            <a:picLocks noChangeAspect="1"/>
          </p:cNvPicPr>
          <p:nvPr/>
        </p:nvPicPr>
        <p:blipFill>
          <a:blip r:embed="rId4"/>
          <a:stretch>
            <a:fillRect/>
          </a:stretch>
        </p:blipFill>
        <p:spPr>
          <a:xfrm>
            <a:off x="2408241" y="-313240"/>
            <a:ext cx="3776663" cy="5581069"/>
          </a:xfrm>
          <a:prstGeom prst="rect">
            <a:avLst/>
          </a:prstGeom>
        </p:spPr>
      </p:pic>
      <p:pic>
        <p:nvPicPr>
          <p:cNvPr id="7" name="Picture 6">
            <a:extLst>
              <a:ext uri="{FF2B5EF4-FFF2-40B4-BE49-F238E27FC236}">
                <a16:creationId xmlns:a16="http://schemas.microsoft.com/office/drawing/2014/main" id="{C124423D-9DB7-184E-B442-BFDAD0148D20}"/>
              </a:ext>
            </a:extLst>
          </p:cNvPr>
          <p:cNvPicPr>
            <a:picLocks noChangeAspect="1"/>
          </p:cNvPicPr>
          <p:nvPr/>
        </p:nvPicPr>
        <p:blipFill>
          <a:blip r:embed="rId5"/>
          <a:stretch>
            <a:fillRect/>
          </a:stretch>
        </p:blipFill>
        <p:spPr>
          <a:xfrm>
            <a:off x="6041909" y="-823119"/>
            <a:ext cx="5348527" cy="6858000"/>
          </a:xfrm>
          <a:prstGeom prst="rect">
            <a:avLst/>
          </a:prstGeom>
        </p:spPr>
      </p:pic>
    </p:spTree>
    <p:extLst>
      <p:ext uri="{BB962C8B-B14F-4D97-AF65-F5344CB8AC3E}">
        <p14:creationId xmlns:p14="http://schemas.microsoft.com/office/powerpoint/2010/main" val="1120368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A7B36A-A225-5F47-BDE5-A394D17A2838}"/>
              </a:ext>
            </a:extLst>
          </p:cNvPr>
          <p:cNvPicPr>
            <a:picLocks noChangeAspect="1"/>
          </p:cNvPicPr>
          <p:nvPr/>
        </p:nvPicPr>
        <p:blipFill>
          <a:blip r:embed="rId2"/>
          <a:stretch>
            <a:fillRect/>
          </a:stretch>
        </p:blipFill>
        <p:spPr>
          <a:xfrm>
            <a:off x="198437" y="-279400"/>
            <a:ext cx="7145170" cy="5770562"/>
          </a:xfrm>
          <a:prstGeom prst="rect">
            <a:avLst/>
          </a:prstGeom>
        </p:spPr>
      </p:pic>
    </p:spTree>
    <p:extLst>
      <p:ext uri="{BB962C8B-B14F-4D97-AF65-F5344CB8AC3E}">
        <p14:creationId xmlns:p14="http://schemas.microsoft.com/office/powerpoint/2010/main" val="2439564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BB7F69-EE67-324A-830A-408FD33AF67D}"/>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contrast="-40000"/>
                    </a14:imgEffect>
                  </a14:imgLayer>
                </a14:imgProps>
              </a:ext>
            </a:extLst>
          </a:blip>
          <a:srcRect b="7382"/>
          <a:stretch/>
        </p:blipFill>
        <p:spPr>
          <a:xfrm>
            <a:off x="-458789" y="-823119"/>
            <a:ext cx="12192001" cy="6858000"/>
          </a:xfrm>
          <a:prstGeom prst="rect">
            <a:avLst/>
          </a:prstGeom>
        </p:spPr>
      </p:pic>
    </p:spTree>
    <p:extLst>
      <p:ext uri="{BB962C8B-B14F-4D97-AF65-F5344CB8AC3E}">
        <p14:creationId xmlns:p14="http://schemas.microsoft.com/office/powerpoint/2010/main" val="17708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AAB9-341C-0C40-9EA5-E1D0E62D3354}"/>
              </a:ext>
            </a:extLst>
          </p:cNvPr>
          <p:cNvSpPr>
            <a:spLocks noGrp="1"/>
          </p:cNvSpPr>
          <p:nvPr>
            <p:ph type="title"/>
          </p:nvPr>
        </p:nvSpPr>
        <p:spPr/>
        <p:txBody>
          <a:bodyPr/>
          <a:lstStyle/>
          <a:p>
            <a:r>
              <a:rPr lang="en-US" dirty="0"/>
              <a:t>VISIT THE PATIENTS</a:t>
            </a:r>
          </a:p>
        </p:txBody>
      </p:sp>
      <p:sp>
        <p:nvSpPr>
          <p:cNvPr id="3" name="Content Placeholder 2">
            <a:extLst>
              <a:ext uri="{FF2B5EF4-FFF2-40B4-BE49-F238E27FC236}">
                <a16:creationId xmlns:a16="http://schemas.microsoft.com/office/drawing/2014/main" id="{234A24EB-10FA-0941-BC01-7BE370CB8FAB}"/>
              </a:ext>
            </a:extLst>
          </p:cNvPr>
          <p:cNvSpPr>
            <a:spLocks noGrp="1"/>
          </p:cNvSpPr>
          <p:nvPr>
            <p:ph idx="1"/>
          </p:nvPr>
        </p:nvSpPr>
        <p:spPr>
          <a:xfrm>
            <a:off x="379415" y="1002506"/>
            <a:ext cx="10878879" cy="4351338"/>
          </a:xfrm>
        </p:spPr>
        <p:txBody>
          <a:bodyPr/>
          <a:lstStyle/>
          <a:p>
            <a:r>
              <a:rPr lang="en-US" dirty="0"/>
              <a:t>Each day some patients seek your help</a:t>
            </a:r>
          </a:p>
          <a:p>
            <a:r>
              <a:rPr lang="en-US" dirty="0"/>
              <a:t>Sometimes their symptoms are visible, other times you cannot be sure</a:t>
            </a:r>
          </a:p>
          <a:p>
            <a:r>
              <a:rPr lang="en-US" dirty="0"/>
              <a:t>You can run tests (blue icons) to learn more about their symptoms</a:t>
            </a:r>
          </a:p>
          <a:p>
            <a:r>
              <a:rPr lang="en-US" dirty="0"/>
              <a:t>Click on a patient to read their report, then click on the test icons to update the report with the new results</a:t>
            </a:r>
          </a:p>
          <a:p>
            <a:r>
              <a:rPr lang="en-US" dirty="0"/>
              <a:t>Your tests are not perfect, you can improve them during the game</a:t>
            </a:r>
          </a:p>
          <a:p>
            <a:r>
              <a:rPr lang="en-US" dirty="0"/>
              <a:t>You have a limited number of tests available every day</a:t>
            </a:r>
          </a:p>
          <a:p>
            <a:r>
              <a:rPr lang="en-US" dirty="0"/>
              <a:t>Click on the red icon (home) to return to the main screen</a:t>
            </a:r>
          </a:p>
        </p:txBody>
      </p:sp>
    </p:spTree>
    <p:extLst>
      <p:ext uri="{BB962C8B-B14F-4D97-AF65-F5344CB8AC3E}">
        <p14:creationId xmlns:p14="http://schemas.microsoft.com/office/powerpoint/2010/main" val="1405614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B720-F404-9C40-8A26-B2B716AA819E}"/>
              </a:ext>
            </a:extLst>
          </p:cNvPr>
          <p:cNvSpPr>
            <a:spLocks noGrp="1"/>
          </p:cNvSpPr>
          <p:nvPr>
            <p:ph type="title"/>
          </p:nvPr>
        </p:nvSpPr>
        <p:spPr/>
        <p:txBody>
          <a:bodyPr/>
          <a:lstStyle/>
          <a:p>
            <a:r>
              <a:rPr lang="en-US" dirty="0"/>
              <a:t>CONSULT THE MANUAL</a:t>
            </a:r>
          </a:p>
        </p:txBody>
      </p:sp>
      <p:sp>
        <p:nvSpPr>
          <p:cNvPr id="3" name="Content Placeholder 2">
            <a:extLst>
              <a:ext uri="{FF2B5EF4-FFF2-40B4-BE49-F238E27FC236}">
                <a16:creationId xmlns:a16="http://schemas.microsoft.com/office/drawing/2014/main" id="{E56E1C04-F45A-E843-A6E2-FC59DBA9177C}"/>
              </a:ext>
            </a:extLst>
          </p:cNvPr>
          <p:cNvSpPr>
            <a:spLocks noGrp="1"/>
          </p:cNvSpPr>
          <p:nvPr>
            <p:ph idx="1"/>
          </p:nvPr>
        </p:nvSpPr>
        <p:spPr/>
        <p:txBody>
          <a:bodyPr/>
          <a:lstStyle/>
          <a:p>
            <a:r>
              <a:rPr lang="en-US" dirty="0"/>
              <a:t>Click on the manual (yellow icon) to see the list of known diseases</a:t>
            </a:r>
          </a:p>
          <a:p>
            <a:r>
              <a:rPr lang="en-US" dirty="0"/>
              <a:t>You unlock more diseases and symptoms during the game</a:t>
            </a:r>
          </a:p>
          <a:p>
            <a:r>
              <a:rPr lang="en-US" dirty="0"/>
              <a:t>Each disease has a typical pattern of symptoms. Some of them always appear in the sick patients, others never appear, and others might appear with different likelihood</a:t>
            </a:r>
          </a:p>
          <a:p>
            <a:r>
              <a:rPr lang="en-US" dirty="0"/>
              <a:t>Make sure you consult the manual to decide which tests are most useful for your diagnosis</a:t>
            </a:r>
          </a:p>
          <a:p>
            <a:r>
              <a:rPr lang="en-US" dirty="0"/>
              <a:t>The manual also contains the suggested treatment for each disease</a:t>
            </a:r>
          </a:p>
        </p:txBody>
      </p:sp>
    </p:spTree>
    <p:extLst>
      <p:ext uri="{BB962C8B-B14F-4D97-AF65-F5344CB8AC3E}">
        <p14:creationId xmlns:p14="http://schemas.microsoft.com/office/powerpoint/2010/main" val="3941669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84D4-4BA0-8D42-A2B9-06F54430D0DE}"/>
              </a:ext>
            </a:extLst>
          </p:cNvPr>
          <p:cNvSpPr>
            <a:spLocks noGrp="1"/>
          </p:cNvSpPr>
          <p:nvPr>
            <p:ph type="title"/>
          </p:nvPr>
        </p:nvSpPr>
        <p:spPr/>
        <p:txBody>
          <a:bodyPr/>
          <a:lstStyle/>
          <a:p>
            <a:r>
              <a:rPr lang="en-US" dirty="0"/>
              <a:t>TREAT THE PATIENTS</a:t>
            </a:r>
          </a:p>
        </p:txBody>
      </p:sp>
      <p:sp>
        <p:nvSpPr>
          <p:cNvPr id="3" name="Content Placeholder 2">
            <a:extLst>
              <a:ext uri="{FF2B5EF4-FFF2-40B4-BE49-F238E27FC236}">
                <a16:creationId xmlns:a16="http://schemas.microsoft.com/office/drawing/2014/main" id="{EA9A9FC5-D3D9-9845-958C-C32EECE7F70A}"/>
              </a:ext>
            </a:extLst>
          </p:cNvPr>
          <p:cNvSpPr>
            <a:spLocks noGrp="1"/>
          </p:cNvSpPr>
          <p:nvPr>
            <p:ph idx="1"/>
          </p:nvPr>
        </p:nvSpPr>
        <p:spPr/>
        <p:txBody>
          <a:bodyPr/>
          <a:lstStyle/>
          <a:p>
            <a:r>
              <a:rPr lang="en-US" dirty="0"/>
              <a:t>When you run out of tests, it’s time to treat you patients</a:t>
            </a:r>
          </a:p>
          <a:p>
            <a:r>
              <a:rPr lang="en-US" dirty="0"/>
              <a:t>Click on a patient to open the report page</a:t>
            </a:r>
          </a:p>
          <a:p>
            <a:r>
              <a:rPr lang="en-US" dirty="0"/>
              <a:t>You cannot run tests anymore, but you can assign a treatment to each patient</a:t>
            </a:r>
          </a:p>
          <a:p>
            <a:r>
              <a:rPr lang="en-US" dirty="0"/>
              <a:t>Click on the right column to assign a medicinal herb</a:t>
            </a:r>
          </a:p>
          <a:p>
            <a:r>
              <a:rPr lang="en-US" dirty="0"/>
              <a:t>You find the correct treatment for each disease in the manual</a:t>
            </a:r>
          </a:p>
          <a:p>
            <a:r>
              <a:rPr lang="en-US" dirty="0"/>
              <a:t>After you choose a treatment for each patient, the day is over</a:t>
            </a:r>
          </a:p>
          <a:p>
            <a:r>
              <a:rPr lang="en-US" dirty="0"/>
              <a:t>You will see the report with information about which patients are healed</a:t>
            </a:r>
          </a:p>
        </p:txBody>
      </p:sp>
    </p:spTree>
    <p:extLst>
      <p:ext uri="{BB962C8B-B14F-4D97-AF65-F5344CB8AC3E}">
        <p14:creationId xmlns:p14="http://schemas.microsoft.com/office/powerpoint/2010/main" val="2080014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226B-209E-3741-AD47-D47514A2B86A}"/>
              </a:ext>
            </a:extLst>
          </p:cNvPr>
          <p:cNvSpPr>
            <a:spLocks noGrp="1"/>
          </p:cNvSpPr>
          <p:nvPr>
            <p:ph type="title"/>
          </p:nvPr>
        </p:nvSpPr>
        <p:spPr/>
        <p:txBody>
          <a:bodyPr/>
          <a:lstStyle/>
          <a:p>
            <a:r>
              <a:rPr lang="en-US" dirty="0"/>
              <a:t>EXPERIENCE AND DAYS PROGRESSION</a:t>
            </a:r>
          </a:p>
        </p:txBody>
      </p:sp>
      <p:sp>
        <p:nvSpPr>
          <p:cNvPr id="3" name="Content Placeholder 2">
            <a:extLst>
              <a:ext uri="{FF2B5EF4-FFF2-40B4-BE49-F238E27FC236}">
                <a16:creationId xmlns:a16="http://schemas.microsoft.com/office/drawing/2014/main" id="{BBA8C6A6-0BD2-A94C-AFF3-E642DD6C7E9C}"/>
              </a:ext>
            </a:extLst>
          </p:cNvPr>
          <p:cNvSpPr>
            <a:spLocks noGrp="1"/>
          </p:cNvSpPr>
          <p:nvPr>
            <p:ph idx="1"/>
          </p:nvPr>
        </p:nvSpPr>
        <p:spPr/>
        <p:txBody>
          <a:bodyPr/>
          <a:lstStyle/>
          <a:p>
            <a:r>
              <a:rPr lang="en-US" dirty="0"/>
              <a:t>In order to proceed to the next day, you need to save at least the target number of patients</a:t>
            </a:r>
          </a:p>
          <a:p>
            <a:r>
              <a:rPr lang="en-US" dirty="0"/>
              <a:t>If you fail, you will restart the day</a:t>
            </a:r>
          </a:p>
          <a:p>
            <a:r>
              <a:rPr lang="en-US" dirty="0"/>
              <a:t>If you succeed, you also collect experience based on which patient you saved. Each patient has a different experience value</a:t>
            </a:r>
          </a:p>
          <a:p>
            <a:r>
              <a:rPr lang="en-US" dirty="0"/>
              <a:t>Experience points make you advance to the next level and unlock new skills</a:t>
            </a:r>
          </a:p>
          <a:p>
            <a:r>
              <a:rPr lang="en-US" dirty="0"/>
              <a:t>You can use the skill points to improve the accuracy of your test</a:t>
            </a:r>
          </a:p>
          <a:p>
            <a:r>
              <a:rPr lang="en-US" dirty="0"/>
              <a:t>A test with higher accuracy makes fewer mistakes</a:t>
            </a:r>
          </a:p>
        </p:txBody>
      </p:sp>
    </p:spTree>
    <p:extLst>
      <p:ext uri="{BB962C8B-B14F-4D97-AF65-F5344CB8AC3E}">
        <p14:creationId xmlns:p14="http://schemas.microsoft.com/office/powerpoint/2010/main" val="2472478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518DBC-ABAB-C24A-B1DA-EEB1A4477993}"/>
              </a:ext>
            </a:extLst>
          </p:cNvPr>
          <p:cNvPicPr>
            <a:picLocks noChangeAspect="1"/>
          </p:cNvPicPr>
          <p:nvPr/>
        </p:nvPicPr>
        <p:blipFill rotWithShape="1">
          <a:blip r:embed="rId2"/>
          <a:srcRect l="26614" b="68522"/>
          <a:stretch/>
        </p:blipFill>
        <p:spPr>
          <a:xfrm>
            <a:off x="111651" y="953926"/>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2" name="Rounded Rectangular Callout 11">
            <a:extLst>
              <a:ext uri="{FF2B5EF4-FFF2-40B4-BE49-F238E27FC236}">
                <a16:creationId xmlns:a16="http://schemas.microsoft.com/office/drawing/2014/main" id="{946F3B1D-1E98-044F-88BC-15E13254E4D6}"/>
              </a:ext>
            </a:extLst>
          </p:cNvPr>
          <p:cNvSpPr/>
          <p:nvPr/>
        </p:nvSpPr>
        <p:spPr>
          <a:xfrm>
            <a:off x="2352827" y="-1"/>
            <a:ext cx="7871828" cy="3228110"/>
          </a:xfrm>
          <a:prstGeom prst="wedgeRoundRectCallout">
            <a:avLst>
              <a:gd name="adj1" fmla="val -59721"/>
              <a:gd name="adj2" fmla="val 7354"/>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Each patient suffers from some disease.</a:t>
            </a:r>
          </a:p>
          <a:p>
            <a:pPr algn="ctr"/>
            <a:endParaRPr lang="en-US" dirty="0"/>
          </a:p>
          <a:p>
            <a:pPr algn="ctr"/>
            <a:r>
              <a:rPr lang="en-US" dirty="0"/>
              <a:t>The manual contains one page for each disease… but for now I can</a:t>
            </a:r>
            <a:br>
              <a:rPr lang="en-US" dirty="0"/>
            </a:br>
            <a:r>
              <a:rPr lang="en-US" dirty="0"/>
              <a:t>read only the first three. It will take time to translate more pages.</a:t>
            </a:r>
          </a:p>
          <a:p>
            <a:pPr algn="ctr"/>
            <a:endParaRPr lang="en-US" dirty="0"/>
          </a:p>
          <a:p>
            <a:pPr algn="ctr"/>
            <a:r>
              <a:rPr lang="en-US" dirty="0"/>
              <a:t>Each disease is characterized by a pattern of symptoms. For example,</a:t>
            </a:r>
            <a:br>
              <a:rPr lang="en-US" dirty="0"/>
            </a:br>
            <a:r>
              <a:rPr lang="en-US" dirty="0"/>
              <a:t>typhoid always gives headache, and never gives running nose.</a:t>
            </a:r>
          </a:p>
          <a:p>
            <a:pPr algn="ctr"/>
            <a:endParaRPr lang="en-US" dirty="0"/>
          </a:p>
          <a:p>
            <a:pPr algn="ctr"/>
            <a:r>
              <a:rPr lang="en-US" dirty="0"/>
              <a:t>I need to figure out the symptoms in order to match the right disease.</a:t>
            </a:r>
          </a:p>
          <a:p>
            <a:pPr algn="ctr"/>
            <a:r>
              <a:rPr lang="en-US" dirty="0"/>
              <a:t>Once I know the disease, the manual says what is the best treatment.</a:t>
            </a:r>
          </a:p>
        </p:txBody>
      </p:sp>
      <p:sp>
        <p:nvSpPr>
          <p:cNvPr id="13" name="Rounded Rectangular Callout 12">
            <a:extLst>
              <a:ext uri="{FF2B5EF4-FFF2-40B4-BE49-F238E27FC236}">
                <a16:creationId xmlns:a16="http://schemas.microsoft.com/office/drawing/2014/main" id="{B6C05366-01A9-A246-A84E-554DA5CF2B88}"/>
              </a:ext>
            </a:extLst>
          </p:cNvPr>
          <p:cNvSpPr/>
          <p:nvPr/>
        </p:nvSpPr>
        <p:spPr>
          <a:xfrm>
            <a:off x="3948547" y="3574472"/>
            <a:ext cx="5104198" cy="955966"/>
          </a:xfrm>
          <a:prstGeom prst="wedgeRoundRectCallout">
            <a:avLst>
              <a:gd name="adj1" fmla="val 53755"/>
              <a:gd name="adj2" fmla="val 111523"/>
              <a:gd name="adj3" fmla="val 16667"/>
            </a:avLst>
          </a:prstGeom>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Manual</a:t>
            </a:r>
          </a:p>
          <a:p>
            <a:pPr algn="ctr"/>
            <a:endParaRPr lang="en-US" dirty="0"/>
          </a:p>
          <a:p>
            <a:pPr algn="ctr"/>
            <a:r>
              <a:rPr lang="en-US" dirty="0"/>
              <a:t>The manual contains information about diseases</a:t>
            </a:r>
          </a:p>
        </p:txBody>
      </p:sp>
    </p:spTree>
    <p:extLst>
      <p:ext uri="{BB962C8B-B14F-4D97-AF65-F5344CB8AC3E}">
        <p14:creationId xmlns:p14="http://schemas.microsoft.com/office/powerpoint/2010/main" val="224033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ular Callout 5">
            <a:extLst>
              <a:ext uri="{FF2B5EF4-FFF2-40B4-BE49-F238E27FC236}">
                <a16:creationId xmlns:a16="http://schemas.microsoft.com/office/drawing/2014/main" id="{909EF5EA-0F53-F24A-B40F-0E397D8D763A}"/>
              </a:ext>
            </a:extLst>
          </p:cNvPr>
          <p:cNvSpPr/>
          <p:nvPr/>
        </p:nvSpPr>
        <p:spPr>
          <a:xfrm>
            <a:off x="224976" y="3635564"/>
            <a:ext cx="2933860" cy="1015174"/>
          </a:xfrm>
          <a:prstGeom prst="wedgeRoundRectCallout">
            <a:avLst>
              <a:gd name="adj1" fmla="val 41418"/>
              <a:gd name="adj2" fmla="val 93744"/>
              <a:gd name="adj3" fmla="val 16667"/>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Headache</a:t>
            </a:r>
          </a:p>
          <a:p>
            <a:pPr algn="ctr"/>
            <a:endParaRPr lang="en-US" sz="1100" dirty="0"/>
          </a:p>
          <a:p>
            <a:pPr algn="ctr"/>
            <a:r>
              <a:rPr lang="en-US" dirty="0"/>
              <a:t>Hit the head with a hammer</a:t>
            </a:r>
          </a:p>
        </p:txBody>
      </p:sp>
      <p:pic>
        <p:nvPicPr>
          <p:cNvPr id="11" name="Picture 10">
            <a:extLst>
              <a:ext uri="{FF2B5EF4-FFF2-40B4-BE49-F238E27FC236}">
                <a16:creationId xmlns:a16="http://schemas.microsoft.com/office/drawing/2014/main" id="{A8518DBC-ABAB-C24A-B1DA-EEB1A4477993}"/>
              </a:ext>
            </a:extLst>
          </p:cNvPr>
          <p:cNvPicPr>
            <a:picLocks noChangeAspect="1"/>
          </p:cNvPicPr>
          <p:nvPr/>
        </p:nvPicPr>
        <p:blipFill rotWithShape="1">
          <a:blip r:embed="rId2"/>
          <a:srcRect l="26614" b="68522"/>
          <a:stretch/>
        </p:blipFill>
        <p:spPr>
          <a:xfrm>
            <a:off x="111651" y="953926"/>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2" name="Rounded Rectangular Callout 11">
            <a:extLst>
              <a:ext uri="{FF2B5EF4-FFF2-40B4-BE49-F238E27FC236}">
                <a16:creationId xmlns:a16="http://schemas.microsoft.com/office/drawing/2014/main" id="{946F3B1D-1E98-044F-88BC-15E13254E4D6}"/>
              </a:ext>
            </a:extLst>
          </p:cNvPr>
          <p:cNvSpPr/>
          <p:nvPr/>
        </p:nvSpPr>
        <p:spPr>
          <a:xfrm>
            <a:off x="2352827" y="0"/>
            <a:ext cx="8370591" cy="3366655"/>
          </a:xfrm>
          <a:prstGeom prst="wedgeRoundRectCallout">
            <a:avLst>
              <a:gd name="adj1" fmla="val -59111"/>
              <a:gd name="adj2" fmla="val 6085"/>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Figuring out the symptoms seems tricky!</a:t>
            </a:r>
          </a:p>
          <a:p>
            <a:pPr algn="ctr"/>
            <a:endParaRPr lang="en-US" dirty="0"/>
          </a:p>
          <a:p>
            <a:pPr algn="ctr"/>
            <a:r>
              <a:rPr lang="en-US" dirty="0"/>
              <a:t>Grandpa taught me to use some tests, for example hit the patient with an hammer to check if they have headache. It is not very elegant, but it works most of the times.</a:t>
            </a:r>
          </a:p>
          <a:p>
            <a:pPr algn="ctr"/>
            <a:endParaRPr lang="en-US" dirty="0"/>
          </a:p>
          <a:p>
            <a:pPr algn="ctr"/>
            <a:r>
              <a:rPr lang="en-US" dirty="0"/>
              <a:t>I do not have much experience with these tests, so sometimes the results are off. </a:t>
            </a:r>
            <a:br>
              <a:rPr lang="en-US" dirty="0"/>
            </a:br>
            <a:r>
              <a:rPr lang="en-US" dirty="0"/>
              <a:t>I will gradually get better by getting more experience.</a:t>
            </a:r>
          </a:p>
          <a:p>
            <a:pPr algn="ctr"/>
            <a:endParaRPr lang="en-US" dirty="0"/>
          </a:p>
          <a:p>
            <a:pPr algn="ctr"/>
            <a:r>
              <a:rPr lang="en-US" dirty="0"/>
              <a:t>For now, each test has 75% accuracy. It means that, if the test is positive,</a:t>
            </a:r>
            <a:br>
              <a:rPr lang="en-US" dirty="0"/>
            </a:br>
            <a:r>
              <a:rPr lang="en-US" dirty="0"/>
              <a:t>there is 75% chance the patient has a symptom, and 25% they do not have it.</a:t>
            </a:r>
          </a:p>
        </p:txBody>
      </p:sp>
      <p:sp>
        <p:nvSpPr>
          <p:cNvPr id="7" name="Rounded Rectangular Callout 6">
            <a:extLst>
              <a:ext uri="{FF2B5EF4-FFF2-40B4-BE49-F238E27FC236}">
                <a16:creationId xmlns:a16="http://schemas.microsoft.com/office/drawing/2014/main" id="{23198CFC-4638-3F4C-9694-D2DC3B48DEC0}"/>
              </a:ext>
            </a:extLst>
          </p:cNvPr>
          <p:cNvSpPr/>
          <p:nvPr/>
        </p:nvSpPr>
        <p:spPr>
          <a:xfrm>
            <a:off x="3356103" y="3635564"/>
            <a:ext cx="2933860" cy="1015174"/>
          </a:xfrm>
          <a:prstGeom prst="wedgeRoundRectCallout">
            <a:avLst>
              <a:gd name="adj1" fmla="val -21861"/>
              <a:gd name="adj2" fmla="val 96473"/>
              <a:gd name="adj3" fmla="val 16667"/>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Running nose</a:t>
            </a:r>
          </a:p>
          <a:p>
            <a:pPr algn="ctr"/>
            <a:endParaRPr lang="en-US" sz="1100" dirty="0"/>
          </a:p>
          <a:p>
            <a:pPr algn="ctr"/>
            <a:r>
              <a:rPr lang="en-US" dirty="0"/>
              <a:t>Put some snails in the nose</a:t>
            </a:r>
          </a:p>
        </p:txBody>
      </p:sp>
      <p:sp>
        <p:nvSpPr>
          <p:cNvPr id="8" name="Rounded Rectangular Callout 7">
            <a:extLst>
              <a:ext uri="{FF2B5EF4-FFF2-40B4-BE49-F238E27FC236}">
                <a16:creationId xmlns:a16="http://schemas.microsoft.com/office/drawing/2014/main" id="{294B1208-6CC7-7742-B50C-172EE905993C}"/>
              </a:ext>
            </a:extLst>
          </p:cNvPr>
          <p:cNvSpPr/>
          <p:nvPr/>
        </p:nvSpPr>
        <p:spPr>
          <a:xfrm>
            <a:off x="6554057" y="3635564"/>
            <a:ext cx="2933860" cy="1015174"/>
          </a:xfrm>
          <a:prstGeom prst="wedgeRoundRectCallout">
            <a:avLst>
              <a:gd name="adj1" fmla="val -96473"/>
              <a:gd name="adj2" fmla="val 101932"/>
              <a:gd name="adj3" fmla="val 16667"/>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Weakness</a:t>
            </a:r>
          </a:p>
          <a:p>
            <a:pPr algn="ctr"/>
            <a:endParaRPr lang="en-US" sz="1100" dirty="0"/>
          </a:p>
          <a:p>
            <a:pPr algn="ctr"/>
            <a:r>
              <a:rPr lang="en-US" dirty="0"/>
              <a:t>Place leeches over the body</a:t>
            </a:r>
          </a:p>
        </p:txBody>
      </p:sp>
    </p:spTree>
    <p:extLst>
      <p:ext uri="{BB962C8B-B14F-4D97-AF65-F5344CB8AC3E}">
        <p14:creationId xmlns:p14="http://schemas.microsoft.com/office/powerpoint/2010/main" val="272757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518DBC-ABAB-C24A-B1DA-EEB1A4477993}"/>
              </a:ext>
            </a:extLst>
          </p:cNvPr>
          <p:cNvPicPr>
            <a:picLocks noChangeAspect="1"/>
          </p:cNvPicPr>
          <p:nvPr/>
        </p:nvPicPr>
        <p:blipFill rotWithShape="1">
          <a:blip r:embed="rId2"/>
          <a:srcRect l="26614" b="68522"/>
          <a:stretch/>
        </p:blipFill>
        <p:spPr>
          <a:xfrm flipH="1">
            <a:off x="9421091" y="100561"/>
            <a:ext cx="1696368" cy="148974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EF801795-3376-5C4B-A90E-21EA8CBD2C9A}"/>
              </a:ext>
            </a:extLst>
          </p:cNvPr>
          <p:cNvPicPr>
            <a:picLocks noChangeAspect="1"/>
          </p:cNvPicPr>
          <p:nvPr/>
        </p:nvPicPr>
        <p:blipFill>
          <a:blip r:embed="rId3"/>
          <a:stretch>
            <a:fillRect/>
          </a:stretch>
        </p:blipFill>
        <p:spPr>
          <a:xfrm>
            <a:off x="0" y="0"/>
            <a:ext cx="3401026" cy="4052682"/>
          </a:xfrm>
          <a:prstGeom prst="rect">
            <a:avLst/>
          </a:prstGeom>
        </p:spPr>
      </p:pic>
      <p:pic>
        <p:nvPicPr>
          <p:cNvPr id="5" name="Picture 4">
            <a:extLst>
              <a:ext uri="{FF2B5EF4-FFF2-40B4-BE49-F238E27FC236}">
                <a16:creationId xmlns:a16="http://schemas.microsoft.com/office/drawing/2014/main" id="{10C85B24-A757-4047-B454-AD73FF384A5F}"/>
              </a:ext>
            </a:extLst>
          </p:cNvPr>
          <p:cNvPicPr>
            <a:picLocks noChangeAspect="1"/>
          </p:cNvPicPr>
          <p:nvPr/>
        </p:nvPicPr>
        <p:blipFill>
          <a:blip r:embed="rId4"/>
          <a:stretch>
            <a:fillRect/>
          </a:stretch>
        </p:blipFill>
        <p:spPr>
          <a:xfrm>
            <a:off x="9628909" y="1590306"/>
            <a:ext cx="1645516" cy="3599223"/>
          </a:xfrm>
          <a:prstGeom prst="rect">
            <a:avLst/>
          </a:prstGeom>
        </p:spPr>
      </p:pic>
      <p:sp>
        <p:nvSpPr>
          <p:cNvPr id="13" name="Rounded Rectangular Callout 12">
            <a:extLst>
              <a:ext uri="{FF2B5EF4-FFF2-40B4-BE49-F238E27FC236}">
                <a16:creationId xmlns:a16="http://schemas.microsoft.com/office/drawing/2014/main" id="{6C1E2C57-8E1B-1141-A2D5-D8C6E0EAAA34}"/>
              </a:ext>
            </a:extLst>
          </p:cNvPr>
          <p:cNvSpPr/>
          <p:nvPr/>
        </p:nvSpPr>
        <p:spPr>
          <a:xfrm>
            <a:off x="3414351" y="3671455"/>
            <a:ext cx="5438173" cy="1450822"/>
          </a:xfrm>
          <a:prstGeom prst="wedgeRoundRectCallout">
            <a:avLst>
              <a:gd name="adj1" fmla="val 61672"/>
              <a:gd name="adj2" fmla="val -52110"/>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dirty="0"/>
              <a:t>             When I have enough information </a:t>
            </a:r>
            <a:br>
              <a:rPr lang="en-US" dirty="0"/>
            </a:br>
            <a:r>
              <a:rPr lang="en-US" dirty="0"/>
              <a:t>  about the symptoms, I can check the manual</a:t>
            </a:r>
            <a:br>
              <a:rPr lang="en-US" dirty="0"/>
            </a:br>
            <a:r>
              <a:rPr lang="en-US" dirty="0"/>
              <a:t>and select a medicine from the list (blue scroll).</a:t>
            </a:r>
          </a:p>
        </p:txBody>
      </p:sp>
      <p:sp>
        <p:nvSpPr>
          <p:cNvPr id="12" name="Rounded Rectangular Callout 11">
            <a:extLst>
              <a:ext uri="{FF2B5EF4-FFF2-40B4-BE49-F238E27FC236}">
                <a16:creationId xmlns:a16="http://schemas.microsoft.com/office/drawing/2014/main" id="{946F3B1D-1E98-044F-88BC-15E13254E4D6}"/>
              </a:ext>
            </a:extLst>
          </p:cNvPr>
          <p:cNvSpPr/>
          <p:nvPr/>
        </p:nvSpPr>
        <p:spPr>
          <a:xfrm>
            <a:off x="3401026" y="100560"/>
            <a:ext cx="5438173" cy="3196821"/>
          </a:xfrm>
          <a:prstGeom prst="wedgeRoundRectCallout">
            <a:avLst>
              <a:gd name="adj1" fmla="val 65239"/>
              <a:gd name="adj2" fmla="val -22756"/>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Every time I run a new test,</a:t>
            </a:r>
            <a:br>
              <a:rPr lang="en-US" dirty="0"/>
            </a:br>
            <a:r>
              <a:rPr lang="en-US" dirty="0"/>
              <a:t>                     the information is updated in the report</a:t>
            </a:r>
            <a:br>
              <a:rPr lang="en-US" dirty="0"/>
            </a:br>
            <a:r>
              <a:rPr lang="en-US" dirty="0"/>
              <a:t>                   of the patient (green scroll).</a:t>
            </a:r>
          </a:p>
          <a:p>
            <a:pPr algn="ctr"/>
            <a:endParaRPr lang="en-US" dirty="0"/>
          </a:p>
          <a:p>
            <a:pPr algn="ctr"/>
            <a:r>
              <a:rPr lang="en-US" dirty="0"/>
              <a:t>Initially I do not have any information, so all the</a:t>
            </a:r>
            <a:br>
              <a:rPr lang="en-US" dirty="0"/>
            </a:br>
            <a:r>
              <a:rPr lang="en-US" dirty="0"/>
              <a:t>symptoms have </a:t>
            </a:r>
            <a:r>
              <a:rPr lang="en-US" b="1" dirty="0"/>
              <a:t>50% chance </a:t>
            </a:r>
            <a:r>
              <a:rPr lang="en-US" dirty="0"/>
              <a:t>of being there.</a:t>
            </a:r>
          </a:p>
          <a:p>
            <a:pPr algn="ctr"/>
            <a:r>
              <a:rPr lang="en-US" b="1" dirty="0"/>
              <a:t>100% chance</a:t>
            </a:r>
            <a:r>
              <a:rPr lang="en-US" dirty="0"/>
              <a:t> means I am sure there is a symptom</a:t>
            </a:r>
          </a:p>
          <a:p>
            <a:pPr algn="ctr"/>
            <a:r>
              <a:rPr lang="en-US" b="1" dirty="0"/>
              <a:t>0% chance </a:t>
            </a:r>
            <a:r>
              <a:rPr lang="en-US" dirty="0"/>
              <a:t>means I am sure there is NOT a symptom.</a:t>
            </a:r>
          </a:p>
          <a:p>
            <a:pPr algn="ctr"/>
            <a:endParaRPr lang="en-US" dirty="0"/>
          </a:p>
          <a:p>
            <a:pPr algn="ctr"/>
            <a:r>
              <a:rPr lang="en-US" dirty="0"/>
              <a:t>I have a fancy abacus that does the math for me and updates the probability based on the test accuracy.</a:t>
            </a:r>
          </a:p>
        </p:txBody>
      </p:sp>
      <p:pic>
        <p:nvPicPr>
          <p:cNvPr id="14" name="Picture 13">
            <a:extLst>
              <a:ext uri="{FF2B5EF4-FFF2-40B4-BE49-F238E27FC236}">
                <a16:creationId xmlns:a16="http://schemas.microsoft.com/office/drawing/2014/main" id="{7F072113-E7BC-F44E-B959-7EFB473E1538}"/>
              </a:ext>
            </a:extLst>
          </p:cNvPr>
          <p:cNvPicPr>
            <a:picLocks noChangeAspect="1"/>
          </p:cNvPicPr>
          <p:nvPr/>
        </p:nvPicPr>
        <p:blipFill>
          <a:blip r:embed="rId3"/>
          <a:stretch>
            <a:fillRect/>
          </a:stretch>
        </p:blipFill>
        <p:spPr>
          <a:xfrm>
            <a:off x="3969063" y="223462"/>
            <a:ext cx="797959" cy="950853"/>
          </a:xfrm>
          <a:prstGeom prst="rect">
            <a:avLst/>
          </a:prstGeom>
        </p:spPr>
      </p:pic>
      <p:pic>
        <p:nvPicPr>
          <p:cNvPr id="15" name="Picture 14">
            <a:extLst>
              <a:ext uri="{FF2B5EF4-FFF2-40B4-BE49-F238E27FC236}">
                <a16:creationId xmlns:a16="http://schemas.microsoft.com/office/drawing/2014/main" id="{F6CDF426-2E63-C14F-A296-B39AF1BD259E}"/>
              </a:ext>
            </a:extLst>
          </p:cNvPr>
          <p:cNvPicPr>
            <a:picLocks noChangeAspect="1"/>
          </p:cNvPicPr>
          <p:nvPr/>
        </p:nvPicPr>
        <p:blipFill>
          <a:blip r:embed="rId4"/>
          <a:stretch>
            <a:fillRect/>
          </a:stretch>
        </p:blipFill>
        <p:spPr>
          <a:xfrm>
            <a:off x="8160592" y="3782290"/>
            <a:ext cx="548358" cy="1199420"/>
          </a:xfrm>
          <a:prstGeom prst="rect">
            <a:avLst/>
          </a:prstGeom>
        </p:spPr>
      </p:pic>
    </p:spTree>
    <p:extLst>
      <p:ext uri="{BB962C8B-B14F-4D97-AF65-F5344CB8AC3E}">
        <p14:creationId xmlns:p14="http://schemas.microsoft.com/office/powerpoint/2010/main" val="2422276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EBD9D1-CA89-684B-AB64-44196078463E}"/>
              </a:ext>
            </a:extLst>
          </p:cNvPr>
          <p:cNvPicPr>
            <a:picLocks noChangeAspect="1"/>
          </p:cNvPicPr>
          <p:nvPr/>
        </p:nvPicPr>
        <p:blipFill rotWithShape="1">
          <a:blip r:embed="rId2"/>
          <a:srcRect l="26614" b="68522"/>
          <a:stretch/>
        </p:blipFill>
        <p:spPr>
          <a:xfrm>
            <a:off x="125506" y="2411506"/>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Rounded Rectangular Callout 6">
            <a:extLst>
              <a:ext uri="{FF2B5EF4-FFF2-40B4-BE49-F238E27FC236}">
                <a16:creationId xmlns:a16="http://schemas.microsoft.com/office/drawing/2014/main" id="{746DAE8E-3A5F-1A47-B013-F33F2FD4FB2C}"/>
              </a:ext>
            </a:extLst>
          </p:cNvPr>
          <p:cNvSpPr/>
          <p:nvPr/>
        </p:nvSpPr>
        <p:spPr>
          <a:xfrm>
            <a:off x="2366682" y="143435"/>
            <a:ext cx="5952565" cy="1541930"/>
          </a:xfrm>
          <a:prstGeom prst="wedgeRoundRectCallout">
            <a:avLst>
              <a:gd name="adj1" fmla="val 58484"/>
              <a:gd name="adj2" fmla="val 16116"/>
              <a:gd name="adj3" fmla="val 16667"/>
            </a:avLst>
          </a:prstGeom>
          <a:ln w="571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So… you are the “young doctor.”</a:t>
            </a:r>
          </a:p>
          <a:p>
            <a:pPr algn="ctr"/>
            <a:r>
              <a:rPr lang="en-US" dirty="0"/>
              <a:t>The village is small, and Bella told everyone about you</a:t>
            </a:r>
          </a:p>
          <a:p>
            <a:pPr algn="ctr"/>
            <a:r>
              <a:rPr lang="en-US" dirty="0"/>
              <a:t>(and also about the broccoli cookie, blah!)</a:t>
            </a:r>
          </a:p>
          <a:p>
            <a:pPr algn="ctr"/>
            <a:endParaRPr lang="en-US" dirty="0"/>
          </a:p>
          <a:p>
            <a:pPr algn="ctr"/>
            <a:r>
              <a:rPr lang="en-US" dirty="0"/>
              <a:t>I guess you can help me, I found not help in this book…</a:t>
            </a:r>
          </a:p>
        </p:txBody>
      </p:sp>
      <p:sp>
        <p:nvSpPr>
          <p:cNvPr id="8" name="Rounded Rectangular Callout 7">
            <a:extLst>
              <a:ext uri="{FF2B5EF4-FFF2-40B4-BE49-F238E27FC236}">
                <a16:creationId xmlns:a16="http://schemas.microsoft.com/office/drawing/2014/main" id="{85CC3EBC-1C1E-A841-825A-3039E0015CCF}"/>
              </a:ext>
            </a:extLst>
          </p:cNvPr>
          <p:cNvSpPr/>
          <p:nvPr/>
        </p:nvSpPr>
        <p:spPr>
          <a:xfrm>
            <a:off x="2366682" y="3687223"/>
            <a:ext cx="5952565" cy="1409211"/>
          </a:xfrm>
          <a:prstGeom prst="wedgeRoundRectCallout">
            <a:avLst>
              <a:gd name="adj1" fmla="val 60237"/>
              <a:gd name="adj2" fmla="val 2811"/>
              <a:gd name="adj3" fmla="val 16667"/>
            </a:avLst>
          </a:prstGeom>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Sorry to bother you, but I am also in need for help.</a:t>
            </a:r>
          </a:p>
          <a:p>
            <a:pPr algn="ctr"/>
            <a:r>
              <a:rPr lang="en-US" dirty="0"/>
              <a:t>Please, we really need you. Everyone in the village</a:t>
            </a:r>
          </a:p>
          <a:p>
            <a:pPr algn="ctr"/>
            <a:r>
              <a:rPr lang="en-US" dirty="0"/>
              <a:t>is happy to help each other, we will not forget this!</a:t>
            </a:r>
          </a:p>
        </p:txBody>
      </p:sp>
      <p:sp>
        <p:nvSpPr>
          <p:cNvPr id="9" name="Rounded Rectangular Callout 8">
            <a:extLst>
              <a:ext uri="{FF2B5EF4-FFF2-40B4-BE49-F238E27FC236}">
                <a16:creationId xmlns:a16="http://schemas.microsoft.com/office/drawing/2014/main" id="{E847BB8B-F6E5-9C48-ABA0-98E5E336BF6F}"/>
              </a:ext>
            </a:extLst>
          </p:cNvPr>
          <p:cNvSpPr/>
          <p:nvPr/>
        </p:nvSpPr>
        <p:spPr>
          <a:xfrm>
            <a:off x="2366682" y="2115670"/>
            <a:ext cx="5952565" cy="1178858"/>
          </a:xfrm>
          <a:prstGeom prst="wedgeRoundRectCallout">
            <a:avLst>
              <a:gd name="adj1" fmla="val -60601"/>
              <a:gd name="adj2" fmla="val 54678"/>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 guess I am doomed! What a terrible vacation.</a:t>
            </a:r>
          </a:p>
          <a:p>
            <a:pPr algn="ctr"/>
            <a:r>
              <a:rPr lang="en-US" dirty="0"/>
              <a:t>I have only a few days left in the village, </a:t>
            </a:r>
          </a:p>
          <a:p>
            <a:pPr algn="ctr"/>
            <a:r>
              <a:rPr lang="en-US" dirty="0"/>
              <a:t>I wonder how desperate they are to ask help to me…</a:t>
            </a:r>
          </a:p>
        </p:txBody>
      </p:sp>
      <p:pic>
        <p:nvPicPr>
          <p:cNvPr id="12" name="Picture 11">
            <a:extLst>
              <a:ext uri="{FF2B5EF4-FFF2-40B4-BE49-F238E27FC236}">
                <a16:creationId xmlns:a16="http://schemas.microsoft.com/office/drawing/2014/main" id="{87E38280-6EA4-6649-A812-514AA69A2659}"/>
              </a:ext>
            </a:extLst>
          </p:cNvPr>
          <p:cNvPicPr>
            <a:picLocks noChangeAspect="1"/>
          </p:cNvPicPr>
          <p:nvPr/>
        </p:nvPicPr>
        <p:blipFill rotWithShape="1">
          <a:blip r:embed="rId3"/>
          <a:srcRect l="11097" r="28623" b="75627"/>
          <a:stretch/>
        </p:blipFill>
        <p:spPr>
          <a:xfrm>
            <a:off x="9098456" y="560292"/>
            <a:ext cx="1567187" cy="1404730"/>
          </a:xfrm>
          <a:prstGeom prst="ellipse">
            <a:avLst/>
          </a:prstGeom>
          <a:ln w="63500" cap="rnd">
            <a:solidFill>
              <a:srgbClr val="C00000"/>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9F509F2-9A7E-904A-99BA-C6F985DCAB63}"/>
              </a:ext>
            </a:extLst>
          </p:cNvPr>
          <p:cNvPicPr>
            <a:picLocks noChangeAspect="1"/>
          </p:cNvPicPr>
          <p:nvPr/>
        </p:nvPicPr>
        <p:blipFill rotWithShape="1">
          <a:blip r:embed="rId4"/>
          <a:srcRect l="22473" r="20633" b="76091"/>
          <a:stretch/>
        </p:blipFill>
        <p:spPr>
          <a:xfrm>
            <a:off x="9142462" y="3687224"/>
            <a:ext cx="1479177" cy="1308846"/>
          </a:xfrm>
          <a:prstGeom prst="ellipse">
            <a:avLst/>
          </a:prstGeom>
          <a:ln w="63500" cap="rnd">
            <a:solidFill>
              <a:srgbClr val="7030A0"/>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78919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716389-CB6E-D748-9568-4AC444433E6C}"/>
              </a:ext>
            </a:extLst>
          </p:cNvPr>
          <p:cNvPicPr>
            <a:picLocks noChangeAspect="1"/>
          </p:cNvPicPr>
          <p:nvPr/>
        </p:nvPicPr>
        <p:blipFill rotWithShape="1">
          <a:blip r:embed="rId2"/>
          <a:srcRect l="26614" b="68522"/>
          <a:stretch/>
        </p:blipFill>
        <p:spPr>
          <a:xfrm>
            <a:off x="111651" y="953926"/>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5" name="Rounded Rectangular Callout 4">
            <a:extLst>
              <a:ext uri="{FF2B5EF4-FFF2-40B4-BE49-F238E27FC236}">
                <a16:creationId xmlns:a16="http://schemas.microsoft.com/office/drawing/2014/main" id="{81569B26-DD90-5641-9F16-5E0192185749}"/>
              </a:ext>
            </a:extLst>
          </p:cNvPr>
          <p:cNvSpPr/>
          <p:nvPr/>
        </p:nvSpPr>
        <p:spPr>
          <a:xfrm>
            <a:off x="2352827" y="0"/>
            <a:ext cx="8370591" cy="2606675"/>
          </a:xfrm>
          <a:prstGeom prst="wedgeRoundRectCallout">
            <a:avLst>
              <a:gd name="adj1" fmla="val -58614"/>
              <a:gd name="adj2" fmla="val 18841"/>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 am learning something new every day!</a:t>
            </a:r>
          </a:p>
          <a:p>
            <a:pPr algn="ctr"/>
            <a:endParaRPr lang="en-US" dirty="0"/>
          </a:p>
          <a:p>
            <a:pPr algn="ctr"/>
            <a:r>
              <a:rPr lang="en-US" dirty="0"/>
              <a:t>Every time I cure a patient, I get some experience.</a:t>
            </a:r>
          </a:p>
          <a:p>
            <a:pPr algn="ctr"/>
            <a:r>
              <a:rPr lang="en-US" dirty="0"/>
              <a:t>With enough experience, I can increase my skill level, </a:t>
            </a:r>
            <a:br>
              <a:rPr lang="en-US" dirty="0"/>
            </a:br>
            <a:r>
              <a:rPr lang="en-US" dirty="0"/>
              <a:t>and improve the accuracy of the tests.</a:t>
            </a:r>
          </a:p>
          <a:p>
            <a:pPr algn="ctr"/>
            <a:endParaRPr lang="en-US" dirty="0"/>
          </a:p>
          <a:p>
            <a:pPr algn="ctr"/>
            <a:r>
              <a:rPr lang="en-US" dirty="0"/>
              <a:t>Soon I will be able to learn about new tests and new diseases to cure…</a:t>
            </a:r>
          </a:p>
        </p:txBody>
      </p:sp>
      <p:sp>
        <p:nvSpPr>
          <p:cNvPr id="10" name="Rounded Rectangular Callout 9">
            <a:extLst>
              <a:ext uri="{FF2B5EF4-FFF2-40B4-BE49-F238E27FC236}">
                <a16:creationId xmlns:a16="http://schemas.microsoft.com/office/drawing/2014/main" id="{789BB471-D56A-DF4A-9731-EA55D5C73397}"/>
              </a:ext>
            </a:extLst>
          </p:cNvPr>
          <p:cNvSpPr/>
          <p:nvPr/>
        </p:nvSpPr>
        <p:spPr>
          <a:xfrm>
            <a:off x="2352827" y="2992582"/>
            <a:ext cx="8370591" cy="2148269"/>
          </a:xfrm>
          <a:prstGeom prst="wedgeRoundRectCallout">
            <a:avLst>
              <a:gd name="adj1" fmla="val -56463"/>
              <a:gd name="adj2" fmla="val -48733"/>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dirty="0"/>
              <a:t>From now on, I do not have as much time as I would need to test the patients.</a:t>
            </a:r>
          </a:p>
          <a:p>
            <a:pPr algn="ctr"/>
            <a:endParaRPr lang="en-US" dirty="0"/>
          </a:p>
          <a:p>
            <a:pPr algn="ctr"/>
            <a:r>
              <a:rPr lang="en-US" dirty="0"/>
              <a:t>Every day I have time only for a limited number of tests.</a:t>
            </a:r>
          </a:p>
          <a:p>
            <a:pPr algn="ctr"/>
            <a:r>
              <a:rPr lang="en-US" dirty="0"/>
              <a:t>I will probably check the manual a few times during the day,</a:t>
            </a:r>
            <a:br>
              <a:rPr lang="en-US" dirty="0"/>
            </a:br>
            <a:r>
              <a:rPr lang="en-US" dirty="0"/>
              <a:t> it will help me to figure out which tests will be useful.</a:t>
            </a:r>
          </a:p>
        </p:txBody>
      </p:sp>
    </p:spTree>
    <p:extLst>
      <p:ext uri="{BB962C8B-B14F-4D97-AF65-F5344CB8AC3E}">
        <p14:creationId xmlns:p14="http://schemas.microsoft.com/office/powerpoint/2010/main" val="3029710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EBD9D1-CA89-684B-AB64-44196078463E}"/>
              </a:ext>
            </a:extLst>
          </p:cNvPr>
          <p:cNvPicPr>
            <a:picLocks noChangeAspect="1"/>
          </p:cNvPicPr>
          <p:nvPr/>
        </p:nvPicPr>
        <p:blipFill rotWithShape="1">
          <a:blip r:embed="rId2"/>
          <a:srcRect l="26614" b="68522"/>
          <a:stretch/>
        </p:blipFill>
        <p:spPr>
          <a:xfrm>
            <a:off x="125506" y="2411506"/>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Rounded Rectangular Callout 6">
            <a:extLst>
              <a:ext uri="{FF2B5EF4-FFF2-40B4-BE49-F238E27FC236}">
                <a16:creationId xmlns:a16="http://schemas.microsoft.com/office/drawing/2014/main" id="{746DAE8E-3A5F-1A47-B013-F33F2FD4FB2C}"/>
              </a:ext>
            </a:extLst>
          </p:cNvPr>
          <p:cNvSpPr/>
          <p:nvPr/>
        </p:nvSpPr>
        <p:spPr>
          <a:xfrm>
            <a:off x="2366682" y="143435"/>
            <a:ext cx="5952565" cy="1541930"/>
          </a:xfrm>
          <a:prstGeom prst="wedgeRoundRectCallout">
            <a:avLst>
              <a:gd name="adj1" fmla="val 60812"/>
              <a:gd name="adj2" fmla="val 26898"/>
              <a:gd name="adj3" fmla="val 16667"/>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After you helped me the other day, I felt much better.</a:t>
            </a:r>
          </a:p>
          <a:p>
            <a:pPr algn="ctr"/>
            <a:r>
              <a:rPr lang="en-US" dirty="0"/>
              <a:t>Then I ate some burned cookies, and here I am again…</a:t>
            </a:r>
          </a:p>
          <a:p>
            <a:pPr algn="ctr"/>
            <a:endParaRPr lang="en-US" dirty="0"/>
          </a:p>
          <a:p>
            <a:pPr algn="ctr"/>
            <a:r>
              <a:rPr lang="en-US" dirty="0"/>
              <a:t>You should know me by now, finding the cure will be easy!</a:t>
            </a:r>
          </a:p>
        </p:txBody>
      </p:sp>
      <p:sp>
        <p:nvSpPr>
          <p:cNvPr id="8" name="Rounded Rectangular Callout 7">
            <a:extLst>
              <a:ext uri="{FF2B5EF4-FFF2-40B4-BE49-F238E27FC236}">
                <a16:creationId xmlns:a16="http://schemas.microsoft.com/office/drawing/2014/main" id="{85CC3EBC-1C1E-A841-825A-3039E0015CCF}"/>
              </a:ext>
            </a:extLst>
          </p:cNvPr>
          <p:cNvSpPr/>
          <p:nvPr/>
        </p:nvSpPr>
        <p:spPr>
          <a:xfrm>
            <a:off x="2366682" y="3687223"/>
            <a:ext cx="5952565" cy="1409211"/>
          </a:xfrm>
          <a:prstGeom prst="wedgeRoundRectCallout">
            <a:avLst>
              <a:gd name="adj1" fmla="val 62331"/>
              <a:gd name="adj2" fmla="val 2811"/>
              <a:gd name="adj3" fmla="val 16667"/>
            </a:avLst>
          </a:prstGeom>
          <a:ln w="571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It seems you have time to spare…</a:t>
            </a:r>
          </a:p>
          <a:p>
            <a:pPr algn="ctr"/>
            <a:r>
              <a:rPr lang="en-US" dirty="0"/>
              <a:t>In that case, better help me, doctor.</a:t>
            </a:r>
          </a:p>
          <a:p>
            <a:pPr algn="ctr"/>
            <a:endParaRPr lang="en-US" dirty="0"/>
          </a:p>
          <a:p>
            <a:pPr algn="ctr"/>
            <a:r>
              <a:rPr lang="en-US" dirty="0"/>
              <a:t>My case might be trickier, but the reward will be higher!</a:t>
            </a:r>
          </a:p>
        </p:txBody>
      </p:sp>
      <p:sp>
        <p:nvSpPr>
          <p:cNvPr id="9" name="Rounded Rectangular Callout 8">
            <a:extLst>
              <a:ext uri="{FF2B5EF4-FFF2-40B4-BE49-F238E27FC236}">
                <a16:creationId xmlns:a16="http://schemas.microsoft.com/office/drawing/2014/main" id="{E847BB8B-F6E5-9C48-ABA0-98E5E336BF6F}"/>
              </a:ext>
            </a:extLst>
          </p:cNvPr>
          <p:cNvSpPr/>
          <p:nvPr/>
        </p:nvSpPr>
        <p:spPr>
          <a:xfrm>
            <a:off x="2366682" y="2115670"/>
            <a:ext cx="5952565" cy="1178858"/>
          </a:xfrm>
          <a:prstGeom prst="wedgeRoundRectCallout">
            <a:avLst>
              <a:gd name="adj1" fmla="val -60601"/>
              <a:gd name="adj2" fmla="val 54678"/>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It could be something completely different from before!</a:t>
            </a:r>
          </a:p>
          <a:p>
            <a:pPr algn="ctr"/>
            <a:r>
              <a:rPr lang="en-US" dirty="0"/>
              <a:t>But yes, it is true it will take less time.</a:t>
            </a:r>
          </a:p>
        </p:txBody>
      </p:sp>
      <p:pic>
        <p:nvPicPr>
          <p:cNvPr id="10" name="Picture 9">
            <a:extLst>
              <a:ext uri="{FF2B5EF4-FFF2-40B4-BE49-F238E27FC236}">
                <a16:creationId xmlns:a16="http://schemas.microsoft.com/office/drawing/2014/main" id="{B717D392-77F4-8E41-B870-3940ABA7C004}"/>
              </a:ext>
            </a:extLst>
          </p:cNvPr>
          <p:cNvPicPr>
            <a:picLocks noChangeAspect="1"/>
          </p:cNvPicPr>
          <p:nvPr/>
        </p:nvPicPr>
        <p:blipFill rotWithShape="1">
          <a:blip r:embed="rId3"/>
          <a:srcRect l="18049" t="-52" r="28126" b="74939"/>
          <a:stretch/>
        </p:blipFill>
        <p:spPr>
          <a:xfrm flipH="1">
            <a:off x="9438299" y="3594847"/>
            <a:ext cx="1461249" cy="1308847"/>
          </a:xfrm>
          <a:prstGeom prst="ellipse">
            <a:avLst/>
          </a:prstGeom>
          <a:ln w="63500" cap="rnd">
            <a:solidFill>
              <a:srgbClr val="00B0F0"/>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C8BE3E2A-2047-2048-8F2E-BBE2C64B12D1}"/>
              </a:ext>
            </a:extLst>
          </p:cNvPr>
          <p:cNvPicPr>
            <a:picLocks noChangeAspect="1"/>
          </p:cNvPicPr>
          <p:nvPr/>
        </p:nvPicPr>
        <p:blipFill rotWithShape="1">
          <a:blip r:embed="rId4"/>
          <a:srcRect l="25580" r="6837" b="71103"/>
          <a:stretch/>
        </p:blipFill>
        <p:spPr>
          <a:xfrm>
            <a:off x="9241077" y="515469"/>
            <a:ext cx="1658471" cy="1506071"/>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81968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059C06-612D-354F-8403-15E48CF1B8B4}"/>
              </a:ext>
            </a:extLst>
          </p:cNvPr>
          <p:cNvPicPr>
            <a:picLocks noChangeAspect="1"/>
          </p:cNvPicPr>
          <p:nvPr/>
        </p:nvPicPr>
        <p:blipFill rotWithShape="1">
          <a:blip r:embed="rId2"/>
          <a:srcRect l="26614" b="68522"/>
          <a:stretch/>
        </p:blipFill>
        <p:spPr>
          <a:xfrm>
            <a:off x="1552524" y="582702"/>
            <a:ext cx="1846729" cy="164054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Rounded Rectangular Callout 6">
            <a:extLst>
              <a:ext uri="{FF2B5EF4-FFF2-40B4-BE49-F238E27FC236}">
                <a16:creationId xmlns:a16="http://schemas.microsoft.com/office/drawing/2014/main" id="{F999CEF4-3236-8944-83EB-3E3FAF31A156}"/>
              </a:ext>
            </a:extLst>
          </p:cNvPr>
          <p:cNvSpPr/>
          <p:nvPr/>
        </p:nvSpPr>
        <p:spPr>
          <a:xfrm>
            <a:off x="2210898" y="2750124"/>
            <a:ext cx="3261648" cy="2286469"/>
          </a:xfrm>
          <a:prstGeom prst="wedgeRoundRectCallout">
            <a:avLst>
              <a:gd name="adj1" fmla="val -57033"/>
              <a:gd name="adj2" fmla="val 28110"/>
              <a:gd name="adj3" fmla="val 16667"/>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Old patients</a:t>
            </a:r>
          </a:p>
          <a:p>
            <a:pPr algn="ctr"/>
            <a:endParaRPr lang="en-US" dirty="0"/>
          </a:p>
          <a:p>
            <a:pPr algn="ctr"/>
            <a:r>
              <a:rPr lang="en-US" dirty="0"/>
              <a:t>They usually require fewer tests, as you can perfectly observe some symptoms from the beginning of the day</a:t>
            </a:r>
          </a:p>
        </p:txBody>
      </p:sp>
      <p:sp>
        <p:nvSpPr>
          <p:cNvPr id="8" name="Rounded Rectangular Callout 7">
            <a:extLst>
              <a:ext uri="{FF2B5EF4-FFF2-40B4-BE49-F238E27FC236}">
                <a16:creationId xmlns:a16="http://schemas.microsoft.com/office/drawing/2014/main" id="{95DB67CA-BF7F-3E44-8E0E-1F0E5FA6216C}"/>
              </a:ext>
            </a:extLst>
          </p:cNvPr>
          <p:cNvSpPr/>
          <p:nvPr/>
        </p:nvSpPr>
        <p:spPr>
          <a:xfrm>
            <a:off x="5802609" y="2750125"/>
            <a:ext cx="3396809" cy="2286470"/>
          </a:xfrm>
          <a:prstGeom prst="wedgeRoundRectCallout">
            <a:avLst>
              <a:gd name="adj1" fmla="val 59068"/>
              <a:gd name="adj2" fmla="val 30328"/>
              <a:gd name="adj3" fmla="val 16667"/>
            </a:avLst>
          </a:prstGeom>
          <a:ln w="571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New patients</a:t>
            </a:r>
          </a:p>
          <a:p>
            <a:pPr algn="ctr"/>
            <a:endParaRPr lang="en-US" dirty="0"/>
          </a:p>
          <a:p>
            <a:pPr algn="ctr"/>
            <a:r>
              <a:rPr lang="en-US" dirty="0"/>
              <a:t>You can see fewer symptoms in advance, but they give you more experience. </a:t>
            </a:r>
            <a:br>
              <a:rPr lang="en-US" dirty="0"/>
            </a:br>
            <a:r>
              <a:rPr lang="en-US" dirty="0"/>
              <a:t>High risk, high reward!</a:t>
            </a:r>
          </a:p>
        </p:txBody>
      </p:sp>
      <p:sp>
        <p:nvSpPr>
          <p:cNvPr id="9" name="Rounded Rectangular Callout 8">
            <a:extLst>
              <a:ext uri="{FF2B5EF4-FFF2-40B4-BE49-F238E27FC236}">
                <a16:creationId xmlns:a16="http://schemas.microsoft.com/office/drawing/2014/main" id="{B0A5973E-B667-3D45-A1F4-25A42D9F269A}"/>
              </a:ext>
            </a:extLst>
          </p:cNvPr>
          <p:cNvSpPr/>
          <p:nvPr/>
        </p:nvSpPr>
        <p:spPr>
          <a:xfrm>
            <a:off x="3793700" y="360217"/>
            <a:ext cx="5952565" cy="1593273"/>
          </a:xfrm>
          <a:prstGeom prst="wedgeRoundRectCallout">
            <a:avLst>
              <a:gd name="adj1" fmla="val -61765"/>
              <a:gd name="adj2" fmla="val 20596"/>
              <a:gd name="adj3" fmla="val 16667"/>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There are so many patients now!</a:t>
            </a:r>
          </a:p>
          <a:p>
            <a:pPr algn="ctr"/>
            <a:endParaRPr lang="en-US" dirty="0"/>
          </a:p>
          <a:p>
            <a:pPr algn="ctr"/>
            <a:r>
              <a:rPr lang="en-US" dirty="0"/>
              <a:t>Which of them should I help first?</a:t>
            </a:r>
          </a:p>
        </p:txBody>
      </p:sp>
      <p:pic>
        <p:nvPicPr>
          <p:cNvPr id="10" name="Picture 9">
            <a:extLst>
              <a:ext uri="{FF2B5EF4-FFF2-40B4-BE49-F238E27FC236}">
                <a16:creationId xmlns:a16="http://schemas.microsoft.com/office/drawing/2014/main" id="{FAE90B29-CA16-E444-8C24-E1D2012A3F8F}"/>
              </a:ext>
            </a:extLst>
          </p:cNvPr>
          <p:cNvPicPr>
            <a:picLocks noChangeAspect="1"/>
          </p:cNvPicPr>
          <p:nvPr/>
        </p:nvPicPr>
        <p:blipFill rotWithShape="1">
          <a:blip r:embed="rId3"/>
          <a:srcRect l="18049" t="-52" r="28126" b="74939"/>
          <a:stretch/>
        </p:blipFill>
        <p:spPr>
          <a:xfrm flipH="1">
            <a:off x="9746265" y="3782697"/>
            <a:ext cx="1461249" cy="1308847"/>
          </a:xfrm>
          <a:prstGeom prst="ellipse">
            <a:avLst/>
          </a:prstGeom>
          <a:ln w="63500" cap="rnd">
            <a:solidFill>
              <a:srgbClr val="00B0F0"/>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5FB3E4FF-C194-244B-BD7A-B5B3B835ABB4}"/>
              </a:ext>
            </a:extLst>
          </p:cNvPr>
          <p:cNvPicPr>
            <a:picLocks noChangeAspect="1"/>
          </p:cNvPicPr>
          <p:nvPr/>
        </p:nvPicPr>
        <p:blipFill rotWithShape="1">
          <a:blip r:embed="rId4"/>
          <a:srcRect l="25580" r="6837" b="71103"/>
          <a:stretch/>
        </p:blipFill>
        <p:spPr>
          <a:xfrm flipH="1">
            <a:off x="165665" y="3727746"/>
            <a:ext cx="1498386" cy="1308847"/>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818497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TotalTime>
  <Words>1997</Words>
  <Application>Microsoft Macintosh PowerPoint</Application>
  <PresentationFormat>Custom</PresentationFormat>
  <Paragraphs>202</Paragraphs>
  <Slides>29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Apple Chancery</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Visit the Patients</vt:lpstr>
      <vt:lpstr>2. Consult the Manual</vt:lpstr>
      <vt:lpstr>3. Cure the Patients</vt:lpstr>
      <vt:lpstr>4. Experience and Days Progression</vt:lpstr>
      <vt:lpstr>PowerPoint Presentation</vt:lpstr>
      <vt:lpstr>PowerPoint Presentation</vt:lpstr>
      <vt:lpstr>PowerPoint Presentation</vt:lpstr>
      <vt:lpstr>PowerPoint Presentation</vt:lpstr>
      <vt:lpstr>VISIT THE PATIENTS</vt:lpstr>
      <vt:lpstr>CONSULT THE MANUAL</vt:lpstr>
      <vt:lpstr>TREAT THE PATIENTS</vt:lpstr>
      <vt:lpstr>EXPERIENCE AND DAYS PROGRESSION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VISIT THE PATIENTS</dc:title>
  <dc:creator>Silvio Ravaioli</dc:creator>
  <cp:lastModifiedBy>Silvio Ravaioli</cp:lastModifiedBy>
  <cp:revision>17</cp:revision>
  <dcterms:created xsi:type="dcterms:W3CDTF">2020-12-10T03:38:22Z</dcterms:created>
  <dcterms:modified xsi:type="dcterms:W3CDTF">2020-12-29T16:52:34Z</dcterms:modified>
</cp:coreProperties>
</file>